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77" r:id="rId2"/>
    <p:sldId id="257" r:id="rId3"/>
    <p:sldId id="586" r:id="rId4"/>
    <p:sldId id="587" r:id="rId5"/>
    <p:sldId id="597" r:id="rId6"/>
    <p:sldId id="675" r:id="rId7"/>
    <p:sldId id="676" r:id="rId8"/>
    <p:sldId id="677" r:id="rId9"/>
    <p:sldId id="680" r:id="rId10"/>
    <p:sldId id="678" r:id="rId11"/>
    <p:sldId id="679" r:id="rId12"/>
    <p:sldId id="684" r:id="rId13"/>
    <p:sldId id="681" r:id="rId14"/>
    <p:sldId id="737" r:id="rId15"/>
    <p:sldId id="736" r:id="rId16"/>
    <p:sldId id="738" r:id="rId17"/>
    <p:sldId id="683" r:id="rId18"/>
    <p:sldId id="685" r:id="rId19"/>
    <p:sldId id="686" r:id="rId20"/>
    <p:sldId id="687" r:id="rId21"/>
    <p:sldId id="688" r:id="rId22"/>
    <p:sldId id="689" r:id="rId23"/>
    <p:sldId id="693" r:id="rId24"/>
    <p:sldId id="694" r:id="rId25"/>
    <p:sldId id="695" r:id="rId26"/>
    <p:sldId id="696" r:id="rId27"/>
    <p:sldId id="697" r:id="rId28"/>
    <p:sldId id="701" r:id="rId29"/>
    <p:sldId id="700" r:id="rId30"/>
    <p:sldId id="751" r:id="rId31"/>
    <p:sldId id="703" r:id="rId32"/>
    <p:sldId id="702" r:id="rId33"/>
    <p:sldId id="704" r:id="rId34"/>
    <p:sldId id="705" r:id="rId35"/>
    <p:sldId id="598" r:id="rId36"/>
    <p:sldId id="740" r:id="rId37"/>
    <p:sldId id="748" r:id="rId38"/>
    <p:sldId id="706" r:id="rId39"/>
    <p:sldId id="708" r:id="rId40"/>
    <p:sldId id="741" r:id="rId41"/>
    <p:sldId id="749" r:id="rId42"/>
    <p:sldId id="714" r:id="rId43"/>
    <p:sldId id="709" r:id="rId44"/>
    <p:sldId id="710" r:id="rId45"/>
    <p:sldId id="745" r:id="rId46"/>
    <p:sldId id="742" r:id="rId47"/>
    <p:sldId id="750" r:id="rId48"/>
    <p:sldId id="715" r:id="rId49"/>
    <p:sldId id="752" r:id="rId50"/>
    <p:sldId id="711" r:id="rId51"/>
    <p:sldId id="747" r:id="rId52"/>
    <p:sldId id="600" r:id="rId53"/>
    <p:sldId id="716" r:id="rId54"/>
    <p:sldId id="707" r:id="rId55"/>
    <p:sldId id="722" r:id="rId56"/>
    <p:sldId id="746" r:id="rId57"/>
    <p:sldId id="724" r:id="rId58"/>
    <p:sldId id="725" r:id="rId59"/>
    <p:sldId id="726" r:id="rId60"/>
    <p:sldId id="727" r:id="rId61"/>
    <p:sldId id="728" r:id="rId62"/>
    <p:sldId id="729" r:id="rId63"/>
    <p:sldId id="730" r:id="rId64"/>
    <p:sldId id="731" r:id="rId65"/>
    <p:sldId id="732" r:id="rId66"/>
    <p:sldId id="733" r:id="rId67"/>
    <p:sldId id="734" r:id="rId68"/>
    <p:sldId id="712" r:id="rId69"/>
    <p:sldId id="744" r:id="rId70"/>
    <p:sldId id="717" r:id="rId71"/>
    <p:sldId id="735" r:id="rId72"/>
    <p:sldId id="570" r:id="rId73"/>
    <p:sldId id="266" r:id="rId74"/>
    <p:sldId id="690" r:id="rId75"/>
    <p:sldId id="691" r:id="rId76"/>
    <p:sldId id="692" r:id="rId77"/>
    <p:sldId id="743" r:id="rId78"/>
    <p:sldId id="718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V.1. Advanced Optimizers ideas" id="{D1FD8DDA-3499-4B21-9A7F-2DFBD8DDF3F1}">
          <p14:sldIdLst>
            <p14:sldId id="597"/>
            <p14:sldId id="675"/>
            <p14:sldId id="676"/>
            <p14:sldId id="677"/>
            <p14:sldId id="680"/>
            <p14:sldId id="678"/>
            <p14:sldId id="679"/>
            <p14:sldId id="684"/>
            <p14:sldId id="681"/>
          </p14:sldIdLst>
        </p14:section>
        <p14:section name="V.2. Adding Momentum to GD" id="{ACF24FA6-1E0F-460D-8C11-6A160A2F3E2B}">
          <p14:sldIdLst>
            <p14:sldId id="737"/>
            <p14:sldId id="736"/>
            <p14:sldId id="738"/>
            <p14:sldId id="683"/>
            <p14:sldId id="685"/>
            <p14:sldId id="686"/>
            <p14:sldId id="687"/>
            <p14:sldId id="688"/>
            <p14:sldId id="689"/>
          </p14:sldIdLst>
        </p14:section>
        <p14:section name="V.3. Learning Rate Decay" id="{C41E6400-669E-45B0-8AF4-CCC73AEE345F}">
          <p14:sldIdLst>
            <p14:sldId id="693"/>
            <p14:sldId id="694"/>
            <p14:sldId id="695"/>
            <p14:sldId id="696"/>
          </p14:sldIdLst>
        </p14:section>
        <p14:section name="V.4. Gradient Based Learning Rate Control" id="{BECEA7C3-8F70-4DB8-819C-82AC876A90E7}">
          <p14:sldIdLst>
            <p14:sldId id="697"/>
            <p14:sldId id="701"/>
            <p14:sldId id="700"/>
            <p14:sldId id="751"/>
            <p14:sldId id="703"/>
            <p14:sldId id="702"/>
          </p14:sldIdLst>
        </p14:section>
        <p14:section name="V.6. AdaGrad" id="{A276D85E-CD2B-4EF8-9DF8-039CFF00C17F}">
          <p14:sldIdLst>
            <p14:sldId id="704"/>
            <p14:sldId id="705"/>
            <p14:sldId id="598"/>
            <p14:sldId id="740"/>
            <p14:sldId id="748"/>
            <p14:sldId id="706"/>
          </p14:sldIdLst>
        </p14:section>
        <p14:section name="V.7. RMSProp" id="{6B40AE8F-D4D3-4B75-9205-E9CFB29AD107}">
          <p14:sldIdLst>
            <p14:sldId id="708"/>
            <p14:sldId id="741"/>
            <p14:sldId id="749"/>
            <p14:sldId id="714"/>
            <p14:sldId id="709"/>
          </p14:sldIdLst>
        </p14:section>
        <p14:section name="V.8. Adam" id="{C4298EF4-7B37-4E26-8585-185F1A5C24D2}">
          <p14:sldIdLst>
            <p14:sldId id="710"/>
            <p14:sldId id="745"/>
            <p14:sldId id="742"/>
            <p14:sldId id="750"/>
            <p14:sldId id="715"/>
            <p14:sldId id="752"/>
            <p14:sldId id="711"/>
            <p14:sldId id="747"/>
          </p14:sldIdLst>
        </p14:section>
        <p14:section name="V.9 Optimizers Comparisons" id="{03DA2E64-CBAE-4259-A1BA-43B41093B3DC}">
          <p14:sldIdLst>
            <p14:sldId id="600"/>
            <p14:sldId id="716"/>
            <p14:sldId id="707"/>
          </p14:sldIdLst>
        </p14:section>
        <p14:section name="VI.1. The stochastic gradient descent" id="{A7A584A2-7E3A-46C4-95B9-5291125C5C11}">
          <p14:sldIdLst>
            <p14:sldId id="722"/>
            <p14:sldId id="746"/>
            <p14:sldId id="724"/>
            <p14:sldId id="725"/>
            <p14:sldId id="726"/>
            <p14:sldId id="727"/>
          </p14:sldIdLst>
        </p14:section>
        <p14:section name="VI.2. The mini-batch gradient decent" id="{F48D15CB-3769-460C-8E63-E7A7223594F9}">
          <p14:sldIdLst>
            <p14:sldId id="728"/>
            <p14:sldId id="729"/>
            <p14:sldId id="730"/>
            <p14:sldId id="731"/>
            <p14:sldId id="732"/>
            <p14:sldId id="733"/>
            <p14:sldId id="734"/>
          </p14:sldIdLst>
        </p14:section>
        <p14:section name="VI.3. Combining everything into a great optimizer" id="{2717C971-807E-4CA6-A699-BD23562704DD}">
          <p14:sldIdLst>
            <p14:sldId id="712"/>
            <p14:sldId id="744"/>
          </p14:sldIdLst>
        </p14:section>
        <p14:section name="References and watchlist" id="{217B8593-1CA5-408D-B198-A5E6ACAB5948}">
          <p14:sldIdLst>
            <p14:sldId id="717"/>
            <p14:sldId id="735"/>
            <p14:sldId id="570"/>
            <p14:sldId id="266"/>
          </p14:sldIdLst>
        </p14:section>
        <p14:section name="Bonus - The Nesterov Momentum" id="{89384630-3E78-4E42-9056-F6679AB2C4AC}">
          <p14:sldIdLst>
            <p14:sldId id="690"/>
            <p14:sldId id="691"/>
            <p14:sldId id="692"/>
          </p14:sldIdLst>
        </p14:section>
        <p14:section name="Bonus - Additional optimizers" id="{6E344145-E126-4187-B48A-763AE426DC42}">
          <p14:sldIdLst>
            <p14:sldId id="743"/>
            <p14:sldId id="7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5C5800D-8E6B-56C6-59C8-2DEC36A271E5}" name="Matthieu De Mari" initials="MD" userId="S::matthieu_demari@sutd.edu.sg::dfb708c9-d8dc-439f-9a3b-c772bf4a311c" providerId="AD"/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8AD18F-10A1-42F3-8EDE-4F629C39E86F}" v="28" dt="2025-02-06T06:50:17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9A8AD18F-10A1-42F3-8EDE-4F629C39E86F}"/>
    <pc:docChg chg="modSld">
      <pc:chgData name="Matthieu De Mari" userId="dfb708c9-d8dc-439f-9a3b-c772bf4a311c" providerId="ADAL" clId="{9A8AD18F-10A1-42F3-8EDE-4F629C39E86F}" dt="2025-02-06T06:50:17.903" v="27" actId="20577"/>
      <pc:docMkLst>
        <pc:docMk/>
      </pc:docMkLst>
      <pc:sldChg chg="modSp">
        <pc:chgData name="Matthieu De Mari" userId="dfb708c9-d8dc-439f-9a3b-c772bf4a311c" providerId="ADAL" clId="{9A8AD18F-10A1-42F3-8EDE-4F629C39E86F}" dt="2025-02-06T06:50:17.903" v="27" actId="20577"/>
        <pc:sldMkLst>
          <pc:docMk/>
          <pc:sldMk cId="2296605209" sldId="732"/>
        </pc:sldMkLst>
        <pc:spChg chg="mod">
          <ac:chgData name="Matthieu De Mari" userId="dfb708c9-d8dc-439f-9a3b-c772bf4a311c" providerId="ADAL" clId="{9A8AD18F-10A1-42F3-8EDE-4F629C39E86F}" dt="2025-02-06T06:50:17.903" v="27" actId="20577"/>
          <ac:spMkLst>
            <pc:docMk/>
            <pc:sldMk cId="2296605209" sldId="732"/>
            <ac:spMk id="7" creationId="{CBB9B56B-0BC7-D8EF-7A43-861F4131A530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E88ABC68-ECC2-4881-90AE-AA1E44CDA69B}"/>
    <pc:docChg chg="undo custSel addSld modSld addSection modSection">
      <pc:chgData name="Matthieu De Mari" userId="dfb708c9-d8dc-439f-9a3b-c772bf4a311c" providerId="ADAL" clId="{E88ABC68-ECC2-4881-90AE-AA1E44CDA69B}" dt="2023-06-16T06:40:12.206" v="162" actId="17846"/>
      <pc:docMkLst>
        <pc:docMk/>
      </pc:docMkLst>
      <pc:sldChg chg="modSp mod">
        <pc:chgData name="Matthieu De Mari" userId="dfb708c9-d8dc-439f-9a3b-c772bf4a311c" providerId="ADAL" clId="{E88ABC68-ECC2-4881-90AE-AA1E44CDA69B}" dt="2023-06-15T10:29:31.301" v="11" actId="20577"/>
        <pc:sldMkLst>
          <pc:docMk/>
          <pc:sldMk cId="553405563" sldId="681"/>
        </pc:sldMkLst>
      </pc:sldChg>
      <pc:sldChg chg="addSp delSp modSp mod">
        <pc:chgData name="Matthieu De Mari" userId="dfb708c9-d8dc-439f-9a3b-c772bf4a311c" providerId="ADAL" clId="{E88ABC68-ECC2-4881-90AE-AA1E44CDA69B}" dt="2023-06-16T06:35:51.586" v="58" actId="478"/>
        <pc:sldMkLst>
          <pc:docMk/>
          <pc:sldMk cId="1861894177" sldId="682"/>
        </pc:sldMkLst>
      </pc:sldChg>
      <pc:sldChg chg="addSp delSp modSp mod modClrScheme chgLayout">
        <pc:chgData name="Matthieu De Mari" userId="dfb708c9-d8dc-439f-9a3b-c772bf4a311c" providerId="ADAL" clId="{E88ABC68-ECC2-4881-90AE-AA1E44CDA69B}" dt="2023-06-15T10:31:21.861" v="54" actId="14100"/>
        <pc:sldMkLst>
          <pc:docMk/>
          <pc:sldMk cId="2842754368" sldId="683"/>
        </pc:sldMkLst>
      </pc:sldChg>
      <pc:sldChg chg="modSp mod">
        <pc:chgData name="Matthieu De Mari" userId="dfb708c9-d8dc-439f-9a3b-c772bf4a311c" providerId="ADAL" clId="{E88ABC68-ECC2-4881-90AE-AA1E44CDA69B}" dt="2023-06-15T10:28:54.696" v="1" actId="33524"/>
        <pc:sldMkLst>
          <pc:docMk/>
          <pc:sldMk cId="471935524" sldId="684"/>
        </pc:sldMkLst>
      </pc:sldChg>
      <pc:sldChg chg="modSp mod">
        <pc:chgData name="Matthieu De Mari" userId="dfb708c9-d8dc-439f-9a3b-c772bf4a311c" providerId="ADAL" clId="{E88ABC68-ECC2-4881-90AE-AA1E44CDA69B}" dt="2023-06-16T06:37:43.819" v="103" actId="113"/>
        <pc:sldMkLst>
          <pc:docMk/>
          <pc:sldMk cId="4216766390" sldId="686"/>
        </pc:sldMkLst>
      </pc:sldChg>
      <pc:sldChg chg="addSp delSp modSp mod">
        <pc:chgData name="Matthieu De Mari" userId="dfb708c9-d8dc-439f-9a3b-c772bf4a311c" providerId="ADAL" clId="{E88ABC68-ECC2-4881-90AE-AA1E44CDA69B}" dt="2023-06-16T06:37:55.563" v="111" actId="20577"/>
        <pc:sldMkLst>
          <pc:docMk/>
          <pc:sldMk cId="1952498485" sldId="687"/>
        </pc:sldMkLst>
      </pc:sldChg>
      <pc:sldChg chg="modSp mod">
        <pc:chgData name="Matthieu De Mari" userId="dfb708c9-d8dc-439f-9a3b-c772bf4a311c" providerId="ADAL" clId="{E88ABC68-ECC2-4881-90AE-AA1E44CDA69B}" dt="2023-06-16T06:38:19.355" v="150" actId="20577"/>
        <pc:sldMkLst>
          <pc:docMk/>
          <pc:sldMk cId="1712839065" sldId="688"/>
        </pc:sldMkLst>
      </pc:sldChg>
      <pc:sldChg chg="addSp delSp modSp add mod">
        <pc:chgData name="Matthieu De Mari" userId="dfb708c9-d8dc-439f-9a3b-c772bf4a311c" providerId="ADAL" clId="{E88ABC68-ECC2-4881-90AE-AA1E44CDA69B}" dt="2023-06-16T06:36:39.913" v="70" actId="208"/>
        <pc:sldMkLst>
          <pc:docMk/>
          <pc:sldMk cId="1792693575" sldId="736"/>
        </pc:sldMkLst>
      </pc:sldChg>
      <pc:sldChg chg="addSp delSp modSp add mod">
        <pc:chgData name="Matthieu De Mari" userId="dfb708c9-d8dc-439f-9a3b-c772bf4a311c" providerId="ADAL" clId="{E88ABC68-ECC2-4881-90AE-AA1E44CDA69B}" dt="2023-06-16T06:36:53.101" v="73" actId="478"/>
        <pc:sldMkLst>
          <pc:docMk/>
          <pc:sldMk cId="2325798533" sldId="737"/>
        </pc:sldMkLst>
      </pc:sldChg>
      <pc:sldChg chg="add">
        <pc:chgData name="Matthieu De Mari" userId="dfb708c9-d8dc-439f-9a3b-c772bf4a311c" providerId="ADAL" clId="{E88ABC68-ECC2-4881-90AE-AA1E44CDA69B}" dt="2023-06-16T06:36:49.997" v="71" actId="2890"/>
        <pc:sldMkLst>
          <pc:docMk/>
          <pc:sldMk cId="2106729407" sldId="738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</pc:sldChg>
    </pc:docChg>
  </pc:docChgLst>
  <pc:docChgLst>
    <pc:chgData name="Matthieu De Mari" userId="dfb708c9-d8dc-439f-9a3b-c772bf4a311c" providerId="ADAL" clId="{DABBD1D5-C68D-4FAC-B873-8AD9D5A5E657}"/>
    <pc:docChg chg="undo custSel addSld delSld modSld delSection modSection">
      <pc:chgData name="Matthieu De Mari" userId="dfb708c9-d8dc-439f-9a3b-c772bf4a311c" providerId="ADAL" clId="{DABBD1D5-C68D-4FAC-B873-8AD9D5A5E657}" dt="2023-01-31T04:37:15.558" v="980" actId="20577"/>
      <pc:docMkLst>
        <pc:docMk/>
      </pc:docMkLst>
      <pc:sldChg chg="modSp mod">
        <pc:chgData name="Matthieu De Mari" userId="dfb708c9-d8dc-439f-9a3b-c772bf4a311c" providerId="ADAL" clId="{DABBD1D5-C68D-4FAC-B873-8AD9D5A5E657}" dt="2023-01-31T02:14:09.650" v="641" actId="20577"/>
        <pc:sldMkLst>
          <pc:docMk/>
          <pc:sldMk cId="1893873068" sldId="266"/>
        </pc:sldMkLst>
      </pc:sldChg>
      <pc:sldChg chg="del">
        <pc:chgData name="Matthieu De Mari" userId="dfb708c9-d8dc-439f-9a3b-c772bf4a311c" providerId="ADAL" clId="{DABBD1D5-C68D-4FAC-B873-8AD9D5A5E657}" dt="2023-01-31T02:03:49.848" v="18" actId="4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DABBD1D5-C68D-4FAC-B873-8AD9D5A5E657}" dt="2023-01-31T02:03:32.728" v="17" actId="47"/>
        <pc:sldMkLst>
          <pc:docMk/>
          <pc:sldMk cId="1036081419" sldId="346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3208516839" sldId="564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2506094589" sldId="565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2861982866" sldId="566"/>
        </pc:sldMkLst>
      </pc:sldChg>
      <pc:sldChg chg="addSp delSp modSp mod">
        <pc:chgData name="Matthieu De Mari" userId="dfb708c9-d8dc-439f-9a3b-c772bf4a311c" providerId="ADAL" clId="{DABBD1D5-C68D-4FAC-B873-8AD9D5A5E657}" dt="2023-01-31T02:18:33.217" v="914" actId="113"/>
        <pc:sldMkLst>
          <pc:docMk/>
          <pc:sldMk cId="548617228" sldId="570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1620224169" sldId="577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174187107" sldId="578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2134879360" sldId="581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1162878205" sldId="582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2761289253" sldId="583"/>
        </pc:sldMkLst>
      </pc:sldChg>
      <pc:sldChg chg="del">
        <pc:chgData name="Matthieu De Mari" userId="dfb708c9-d8dc-439f-9a3b-c772bf4a311c" providerId="ADAL" clId="{DABBD1D5-C68D-4FAC-B873-8AD9D5A5E657}" dt="2023-01-31T02:03:32.728" v="17" actId="47"/>
        <pc:sldMkLst>
          <pc:docMk/>
          <pc:sldMk cId="4234745274" sldId="584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2517159219" sldId="589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4137211541" sldId="590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947484205" sldId="591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2018312753" sldId="592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3262392835" sldId="593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763709586" sldId="594"/>
        </pc:sldMkLst>
      </pc:sldChg>
      <pc:sldChg chg="del">
        <pc:chgData name="Matthieu De Mari" userId="dfb708c9-d8dc-439f-9a3b-c772bf4a311c" providerId="ADAL" clId="{DABBD1D5-C68D-4FAC-B873-8AD9D5A5E657}" dt="2023-01-31T02:03:14.226" v="9" actId="47"/>
        <pc:sldMkLst>
          <pc:docMk/>
          <pc:sldMk cId="2102102519" sldId="596"/>
        </pc:sldMkLst>
      </pc:sldChg>
      <pc:sldChg chg="modSp del mod">
        <pc:chgData name="Matthieu De Mari" userId="dfb708c9-d8dc-439f-9a3b-c772bf4a311c" providerId="ADAL" clId="{DABBD1D5-C68D-4FAC-B873-8AD9D5A5E657}" dt="2023-01-31T04:34:56.534" v="920" actId="47"/>
        <pc:sldMkLst>
          <pc:docMk/>
          <pc:sldMk cId="4164146941" sldId="601"/>
        </pc:sldMkLst>
      </pc:sldChg>
      <pc:sldChg chg="del">
        <pc:chgData name="Matthieu De Mari" userId="dfb708c9-d8dc-439f-9a3b-c772bf4a311c" providerId="ADAL" clId="{DABBD1D5-C68D-4FAC-B873-8AD9D5A5E657}" dt="2023-01-31T02:03:25.480" v="10" actId="47"/>
        <pc:sldMkLst>
          <pc:docMk/>
          <pc:sldMk cId="940220098" sldId="604"/>
        </pc:sldMkLst>
      </pc:sldChg>
      <pc:sldChg chg="del">
        <pc:chgData name="Matthieu De Mari" userId="dfb708c9-d8dc-439f-9a3b-c772bf4a311c" providerId="ADAL" clId="{DABBD1D5-C68D-4FAC-B873-8AD9D5A5E657}" dt="2023-01-31T02:03:26.244" v="11" actId="47"/>
        <pc:sldMkLst>
          <pc:docMk/>
          <pc:sldMk cId="4160337629" sldId="605"/>
        </pc:sldMkLst>
      </pc:sldChg>
      <pc:sldChg chg="del">
        <pc:chgData name="Matthieu De Mari" userId="dfb708c9-d8dc-439f-9a3b-c772bf4a311c" providerId="ADAL" clId="{DABBD1D5-C68D-4FAC-B873-8AD9D5A5E657}" dt="2023-01-31T02:03:27.399" v="12" actId="47"/>
        <pc:sldMkLst>
          <pc:docMk/>
          <pc:sldMk cId="2602861072" sldId="606"/>
        </pc:sldMkLst>
      </pc:sldChg>
      <pc:sldChg chg="del">
        <pc:chgData name="Matthieu De Mari" userId="dfb708c9-d8dc-439f-9a3b-c772bf4a311c" providerId="ADAL" clId="{DABBD1D5-C68D-4FAC-B873-8AD9D5A5E657}" dt="2023-01-31T02:03:28.311" v="13" actId="47"/>
        <pc:sldMkLst>
          <pc:docMk/>
          <pc:sldMk cId="931835860" sldId="607"/>
        </pc:sldMkLst>
      </pc:sldChg>
      <pc:sldChg chg="del">
        <pc:chgData name="Matthieu De Mari" userId="dfb708c9-d8dc-439f-9a3b-c772bf4a311c" providerId="ADAL" clId="{DABBD1D5-C68D-4FAC-B873-8AD9D5A5E657}" dt="2023-01-31T02:03:29.822" v="15" actId="47"/>
        <pc:sldMkLst>
          <pc:docMk/>
          <pc:sldMk cId="1567954153" sldId="608"/>
        </pc:sldMkLst>
      </pc:sldChg>
      <pc:sldChg chg="del">
        <pc:chgData name="Matthieu De Mari" userId="dfb708c9-d8dc-439f-9a3b-c772bf4a311c" providerId="ADAL" clId="{DABBD1D5-C68D-4FAC-B873-8AD9D5A5E657}" dt="2023-01-31T02:03:31.697" v="16" actId="47"/>
        <pc:sldMkLst>
          <pc:docMk/>
          <pc:sldMk cId="3917875204" sldId="609"/>
        </pc:sldMkLst>
      </pc:sldChg>
      <pc:sldChg chg="del">
        <pc:chgData name="Matthieu De Mari" userId="dfb708c9-d8dc-439f-9a3b-c772bf4a311c" providerId="ADAL" clId="{DABBD1D5-C68D-4FAC-B873-8AD9D5A5E657}" dt="2023-01-31T02:03:05.221" v="0" actId="47"/>
        <pc:sldMkLst>
          <pc:docMk/>
          <pc:sldMk cId="1730252268" sldId="610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761190662" sldId="611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258868029" sldId="612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2022404027" sldId="613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1753207108" sldId="614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3213143018" sldId="615"/>
        </pc:sldMkLst>
      </pc:sldChg>
      <pc:sldChg chg="del">
        <pc:chgData name="Matthieu De Mari" userId="dfb708c9-d8dc-439f-9a3b-c772bf4a311c" providerId="ADAL" clId="{DABBD1D5-C68D-4FAC-B873-8AD9D5A5E657}" dt="2023-01-31T02:03:06.170" v="1" actId="47"/>
        <pc:sldMkLst>
          <pc:docMk/>
          <pc:sldMk cId="272248794" sldId="616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2692074968" sldId="617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3946452131" sldId="618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4058780272" sldId="619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3019639347" sldId="620"/>
        </pc:sldMkLst>
      </pc:sldChg>
      <pc:sldChg chg="del">
        <pc:chgData name="Matthieu De Mari" userId="dfb708c9-d8dc-439f-9a3b-c772bf4a311c" providerId="ADAL" clId="{DABBD1D5-C68D-4FAC-B873-8AD9D5A5E657}" dt="2023-01-31T02:04:38.002" v="19" actId="47"/>
        <pc:sldMkLst>
          <pc:docMk/>
          <pc:sldMk cId="2981252275" sldId="621"/>
        </pc:sldMkLst>
      </pc:sldChg>
      <pc:sldChg chg="del">
        <pc:chgData name="Matthieu De Mari" userId="dfb708c9-d8dc-439f-9a3b-c772bf4a311c" providerId="ADAL" clId="{DABBD1D5-C68D-4FAC-B873-8AD9D5A5E657}" dt="2023-01-31T02:04:38.921" v="20" actId="47"/>
        <pc:sldMkLst>
          <pc:docMk/>
          <pc:sldMk cId="373424118" sldId="622"/>
        </pc:sldMkLst>
      </pc:sldChg>
      <pc:sldChg chg="del">
        <pc:chgData name="Matthieu De Mari" userId="dfb708c9-d8dc-439f-9a3b-c772bf4a311c" providerId="ADAL" clId="{DABBD1D5-C68D-4FAC-B873-8AD9D5A5E657}" dt="2023-01-31T02:03:07.889" v="3" actId="47"/>
        <pc:sldMkLst>
          <pc:docMk/>
          <pc:sldMk cId="2973345057" sldId="623"/>
        </pc:sldMkLst>
      </pc:sldChg>
      <pc:sldChg chg="del">
        <pc:chgData name="Matthieu De Mari" userId="dfb708c9-d8dc-439f-9a3b-c772bf4a311c" providerId="ADAL" clId="{DABBD1D5-C68D-4FAC-B873-8AD9D5A5E657}" dt="2023-01-31T02:03:07.889" v="3" actId="47"/>
        <pc:sldMkLst>
          <pc:docMk/>
          <pc:sldMk cId="2828335016" sldId="624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739961688" sldId="625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1370451381" sldId="626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143533983" sldId="627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4194419191" sldId="628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971053656" sldId="629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3481962592" sldId="630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446899153" sldId="631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108370273" sldId="632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1116604702" sldId="633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709894763" sldId="634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464844892" sldId="635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83574109" sldId="636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3136411561" sldId="637"/>
        </pc:sldMkLst>
      </pc:sldChg>
      <pc:sldChg chg="del">
        <pc:chgData name="Matthieu De Mari" userId="dfb708c9-d8dc-439f-9a3b-c772bf4a311c" providerId="ADAL" clId="{DABBD1D5-C68D-4FAC-B873-8AD9D5A5E657}" dt="2023-01-31T02:03:08.827" v="4" actId="47"/>
        <pc:sldMkLst>
          <pc:docMk/>
          <pc:sldMk cId="2999193099" sldId="638"/>
        </pc:sldMkLst>
      </pc:sldChg>
      <pc:sldChg chg="del">
        <pc:chgData name="Matthieu De Mari" userId="dfb708c9-d8dc-439f-9a3b-c772bf4a311c" providerId="ADAL" clId="{DABBD1D5-C68D-4FAC-B873-8AD9D5A5E657}" dt="2023-01-31T02:03:07.156" v="2" actId="47"/>
        <pc:sldMkLst>
          <pc:docMk/>
          <pc:sldMk cId="3336176760" sldId="639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3352703959" sldId="640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3269279707" sldId="641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2948259004" sldId="642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3839997861" sldId="643"/>
        </pc:sldMkLst>
      </pc:sldChg>
      <pc:sldChg chg="del">
        <pc:chgData name="Matthieu De Mari" userId="dfb708c9-d8dc-439f-9a3b-c772bf4a311c" providerId="ADAL" clId="{DABBD1D5-C68D-4FAC-B873-8AD9D5A5E657}" dt="2023-01-31T02:03:09.700" v="5" actId="47"/>
        <pc:sldMkLst>
          <pc:docMk/>
          <pc:sldMk cId="3061501488" sldId="644"/>
        </pc:sldMkLst>
      </pc:sldChg>
      <pc:sldChg chg="del">
        <pc:chgData name="Matthieu De Mari" userId="dfb708c9-d8dc-439f-9a3b-c772bf4a311c" providerId="ADAL" clId="{DABBD1D5-C68D-4FAC-B873-8AD9D5A5E657}" dt="2023-01-31T02:03:07.889" v="3" actId="47"/>
        <pc:sldMkLst>
          <pc:docMk/>
          <pc:sldMk cId="3664711723" sldId="645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1098360026" sldId="646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1535134496" sldId="647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639167993" sldId="648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687017678" sldId="649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530835176" sldId="650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3661229859" sldId="651"/>
        </pc:sldMkLst>
      </pc:sldChg>
      <pc:sldChg chg="del">
        <pc:chgData name="Matthieu De Mari" userId="dfb708c9-d8dc-439f-9a3b-c772bf4a311c" providerId="ADAL" clId="{DABBD1D5-C68D-4FAC-B873-8AD9D5A5E657}" dt="2023-01-31T02:03:10.533" v="6" actId="47"/>
        <pc:sldMkLst>
          <pc:docMk/>
          <pc:sldMk cId="2836012066" sldId="652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3384011022" sldId="653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1688481620" sldId="654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3673354424" sldId="657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1348532138" sldId="658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855040033" sldId="659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2151550002" sldId="660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857752855" sldId="661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2494984745" sldId="662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1831247243" sldId="663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506948723" sldId="665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3934051886" sldId="666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1442844384" sldId="667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1521149575" sldId="668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920253235" sldId="669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3223759810" sldId="670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1207623938" sldId="671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3207845161" sldId="672"/>
        </pc:sldMkLst>
      </pc:sldChg>
      <pc:sldChg chg="del">
        <pc:chgData name="Matthieu De Mari" userId="dfb708c9-d8dc-439f-9a3b-c772bf4a311c" providerId="ADAL" clId="{DABBD1D5-C68D-4FAC-B873-8AD9D5A5E657}" dt="2023-01-31T02:03:13.262" v="8" actId="47"/>
        <pc:sldMkLst>
          <pc:docMk/>
          <pc:sldMk cId="179957487" sldId="673"/>
        </pc:sldMkLst>
      </pc:sldChg>
      <pc:sldChg chg="del">
        <pc:chgData name="Matthieu De Mari" userId="dfb708c9-d8dc-439f-9a3b-c772bf4a311c" providerId="ADAL" clId="{DABBD1D5-C68D-4FAC-B873-8AD9D5A5E657}" dt="2023-01-31T02:03:29.004" v="14" actId="47"/>
        <pc:sldMkLst>
          <pc:docMk/>
          <pc:sldMk cId="3297131487" sldId="674"/>
        </pc:sldMkLst>
      </pc:sldChg>
      <pc:sldChg chg="del">
        <pc:chgData name="Matthieu De Mari" userId="dfb708c9-d8dc-439f-9a3b-c772bf4a311c" providerId="ADAL" clId="{DABBD1D5-C68D-4FAC-B873-8AD9D5A5E657}" dt="2023-01-31T02:03:12.337" v="7" actId="47"/>
        <pc:sldMkLst>
          <pc:docMk/>
          <pc:sldMk cId="3738069086" sldId="713"/>
        </pc:sldMkLst>
      </pc:sldChg>
      <pc:sldChg chg="modSp mod">
        <pc:chgData name="Matthieu De Mari" userId="dfb708c9-d8dc-439f-9a3b-c772bf4a311c" providerId="ADAL" clId="{DABBD1D5-C68D-4FAC-B873-8AD9D5A5E657}" dt="2023-01-31T02:07:28.382" v="91" actId="20577"/>
        <pc:sldMkLst>
          <pc:docMk/>
          <pc:sldMk cId="1303367200" sldId="717"/>
        </pc:sldMkLst>
      </pc:sldChg>
      <pc:sldChg chg="modSp mod">
        <pc:chgData name="Matthieu De Mari" userId="dfb708c9-d8dc-439f-9a3b-c772bf4a311c" providerId="ADAL" clId="{DABBD1D5-C68D-4FAC-B873-8AD9D5A5E657}" dt="2023-01-31T04:34:23.856" v="915" actId="113"/>
        <pc:sldMkLst>
          <pc:docMk/>
          <pc:sldMk cId="407713358" sldId="718"/>
        </pc:sldMkLst>
      </pc:sldChg>
      <pc:sldChg chg="modSp mod">
        <pc:chgData name="Matthieu De Mari" userId="dfb708c9-d8dc-439f-9a3b-c772bf4a311c" providerId="ADAL" clId="{DABBD1D5-C68D-4FAC-B873-8AD9D5A5E657}" dt="2023-01-31T04:35:06.007" v="927" actId="20577"/>
        <pc:sldMkLst>
          <pc:docMk/>
          <pc:sldMk cId="3843422896" sldId="722"/>
        </pc:sldMkLst>
      </pc:sldChg>
      <pc:sldChg chg="modSp mod">
        <pc:chgData name="Matthieu De Mari" userId="dfb708c9-d8dc-439f-9a3b-c772bf4a311c" providerId="ADAL" clId="{DABBD1D5-C68D-4FAC-B873-8AD9D5A5E657}" dt="2023-01-31T04:35:37.601" v="948" actId="207"/>
        <pc:sldMkLst>
          <pc:docMk/>
          <pc:sldMk cId="2377570908" sldId="724"/>
        </pc:sldMkLst>
      </pc:sldChg>
      <pc:sldChg chg="modSp mod">
        <pc:chgData name="Matthieu De Mari" userId="dfb708c9-d8dc-439f-9a3b-c772bf4a311c" providerId="ADAL" clId="{DABBD1D5-C68D-4FAC-B873-8AD9D5A5E657}" dt="2023-01-31T04:36:05.435" v="952" actId="20577"/>
        <pc:sldMkLst>
          <pc:docMk/>
          <pc:sldMk cId="2566220271" sldId="727"/>
        </pc:sldMkLst>
      </pc:sldChg>
      <pc:sldChg chg="modSp mod">
        <pc:chgData name="Matthieu De Mari" userId="dfb708c9-d8dc-439f-9a3b-c772bf4a311c" providerId="ADAL" clId="{DABBD1D5-C68D-4FAC-B873-8AD9D5A5E657}" dt="2023-01-31T04:36:40.058" v="969" actId="20577"/>
        <pc:sldMkLst>
          <pc:docMk/>
          <pc:sldMk cId="4081201707" sldId="728"/>
        </pc:sldMkLst>
      </pc:sldChg>
      <pc:sldChg chg="modSp mod">
        <pc:chgData name="Matthieu De Mari" userId="dfb708c9-d8dc-439f-9a3b-c772bf4a311c" providerId="ADAL" clId="{DABBD1D5-C68D-4FAC-B873-8AD9D5A5E657}" dt="2023-01-31T02:09:15.236" v="144" actId="113"/>
        <pc:sldMkLst>
          <pc:docMk/>
          <pc:sldMk cId="2839984274" sldId="729"/>
        </pc:sldMkLst>
      </pc:sldChg>
      <pc:sldChg chg="addSp modSp mod">
        <pc:chgData name="Matthieu De Mari" userId="dfb708c9-d8dc-439f-9a3b-c772bf4a311c" providerId="ADAL" clId="{DABBD1D5-C68D-4FAC-B873-8AD9D5A5E657}" dt="2023-01-31T04:37:15.558" v="980" actId="20577"/>
        <pc:sldMkLst>
          <pc:docMk/>
          <pc:sldMk cId="2296605209" sldId="732"/>
        </pc:sldMkLst>
      </pc:sldChg>
      <pc:sldChg chg="modSp add mod">
        <pc:chgData name="Matthieu De Mari" userId="dfb708c9-d8dc-439f-9a3b-c772bf4a311c" providerId="ADAL" clId="{DABBD1D5-C68D-4FAC-B873-8AD9D5A5E657}" dt="2023-01-31T02:11:04.541" v="301" actId="20577"/>
        <pc:sldMkLst>
          <pc:docMk/>
          <pc:sldMk cId="1539563825" sldId="735"/>
        </pc:sldMkLst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1T02:01:54.033" v="29538" actId="27636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1FE71F4D-2AFD-4838-AD3C-62D890D2AB41}" dt="2023-01-31T01:10:55.666" v="24761" actId="20577"/>
        <pc:sldMkLst>
          <pc:docMk/>
          <pc:sldMk cId="1040156172" sldId="37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</pc:sldChg>
      <pc:sldChg chg="new del">
        <pc:chgData name="Matthieu De Mari" userId="dfb708c9-d8dc-439f-9a3b-c772bf4a311c" providerId="ADAL" clId="{1FE71F4D-2AFD-4838-AD3C-62D890D2AB41}" dt="2023-01-31T01:10:58.177" v="24762" actId="47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</pc:sldChg>
      <pc:sldChg chg="addSp modSp new mod modClrScheme chgLayout">
        <pc:chgData name="Matthieu De Mari" userId="dfb708c9-d8dc-439f-9a3b-c772bf4a311c" providerId="ADAL" clId="{1FE71F4D-2AFD-4838-AD3C-62D890D2AB41}" dt="2023-01-30T02:22:08.072" v="24435" actId="20577"/>
        <pc:sldMkLst>
          <pc:docMk/>
          <pc:sldMk cId="3293608690" sldId="598"/>
        </pc:sldMkLst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addSp delSp modSp new mod">
        <pc:chgData name="Matthieu De Mari" userId="dfb708c9-d8dc-439f-9a3b-c772bf4a311c" providerId="ADAL" clId="{1FE71F4D-2AFD-4838-AD3C-62D890D2AB41}" dt="2023-01-31T01:19:00.435" v="24990"/>
        <pc:sldMkLst>
          <pc:docMk/>
          <pc:sldMk cId="3311162221" sldId="600"/>
        </pc:sldMkLst>
      </pc:sldChg>
      <pc:sldChg chg="modSp new mod">
        <pc:chgData name="Matthieu De Mari" userId="dfb708c9-d8dc-439f-9a3b-c772bf4a311c" providerId="ADAL" clId="{1FE71F4D-2AFD-4838-AD3C-62D890D2AB41}" dt="2023-01-31T01:22:21.912" v="25543" actId="20577"/>
        <pc:sldMkLst>
          <pc:docMk/>
          <pc:sldMk cId="4164146941" sldId="601"/>
        </pc:sldMkLst>
      </pc:sldChg>
      <pc:sldChg chg="addSp modSp new del mod modClrScheme chgLayout">
        <pc:chgData name="Matthieu De Mari" userId="dfb708c9-d8dc-439f-9a3b-c772bf4a311c" providerId="ADAL" clId="{1FE71F4D-2AFD-4838-AD3C-62D890D2AB41}" dt="2023-01-31T01:46:39.861" v="28262" actId="47"/>
        <pc:sldMkLst>
          <pc:docMk/>
          <pc:sldMk cId="753447951" sldId="602"/>
        </pc:sldMkLst>
      </pc:sldChg>
      <pc:sldChg chg="new del">
        <pc:chgData name="Matthieu De Mari" userId="dfb708c9-d8dc-439f-9a3b-c772bf4a311c" providerId="ADAL" clId="{1FE71F4D-2AFD-4838-AD3C-62D890D2AB41}" dt="2023-01-31T01:58:37.536" v="28760" actId="47"/>
        <pc:sldMkLst>
          <pc:docMk/>
          <pc:sldMk cId="3867022977" sldId="603"/>
        </pc:sldMkLst>
      </pc:sldChg>
      <pc:sldChg chg="new">
        <pc:chgData name="Matthieu De Mari" userId="dfb708c9-d8dc-439f-9a3b-c772bf4a311c" providerId="ADAL" clId="{1FE71F4D-2AFD-4838-AD3C-62D890D2AB41}" dt="2023-01-26T03:43:57.060" v="2700" actId="680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</pc:sldChg>
      <pc:sldChg chg="modSp add mod">
        <pc:chgData name="Matthieu De Mari" userId="dfb708c9-d8dc-439f-9a3b-c772bf4a311c" providerId="ADAL" clId="{1FE71F4D-2AFD-4838-AD3C-62D890D2AB41}" dt="2023-01-31T01:13:45.997" v="24807" actId="255"/>
        <pc:sldMkLst>
          <pc:docMk/>
          <pc:sldMk cId="1974998153" sldId="698"/>
        </pc:sldMkLst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</pc:sldChg>
      <pc:sldChg chg="modSp add mod">
        <pc:chgData name="Matthieu De Mari" userId="dfb708c9-d8dc-439f-9a3b-c772bf4a311c" providerId="ADAL" clId="{1FE71F4D-2AFD-4838-AD3C-62D890D2AB41}" dt="2023-01-31T01:15:09.797" v="24909" actId="20577"/>
        <pc:sldMkLst>
          <pc:docMk/>
          <pc:sldMk cId="2900435530" sldId="701"/>
        </pc:sldMkLst>
      </pc:sldChg>
      <pc:sldChg chg="modSp add mod">
        <pc:chgData name="Matthieu De Mari" userId="dfb708c9-d8dc-439f-9a3b-c772bf4a311c" providerId="ADAL" clId="{1FE71F4D-2AFD-4838-AD3C-62D890D2AB41}" dt="2023-01-31T01:15:27.841" v="24912" actId="20577"/>
        <pc:sldMkLst>
          <pc:docMk/>
          <pc:sldMk cId="760391290" sldId="702"/>
        </pc:sldMkLst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</pc:sldChg>
      <pc:sldChg chg="addSp delSp modSp add mod">
        <pc:chgData name="Matthieu De Mari" userId="dfb708c9-d8dc-439f-9a3b-c772bf4a311c" providerId="ADAL" clId="{1FE71F4D-2AFD-4838-AD3C-62D890D2AB41}" dt="2023-01-31T01:15:59.734" v="24917" actId="14100"/>
        <pc:sldMkLst>
          <pc:docMk/>
          <pc:sldMk cId="3621017340" sldId="705"/>
        </pc:sldMkLst>
      </pc:sldChg>
      <pc:sldChg chg="addSp delSp modSp add mod">
        <pc:chgData name="Matthieu De Mari" userId="dfb708c9-d8dc-439f-9a3b-c772bf4a311c" providerId="ADAL" clId="{1FE71F4D-2AFD-4838-AD3C-62D890D2AB41}" dt="2023-01-31T01:16:48.729" v="24951" actId="20577"/>
        <pc:sldMkLst>
          <pc:docMk/>
          <pc:sldMk cId="3364363566" sldId="706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30T02:24:42.108" v="24628" actId="20577"/>
        <pc:sldMkLst>
          <pc:docMk/>
          <pc:sldMk cId="2839706738" sldId="707"/>
        </pc:sldMkLst>
      </pc:sldChg>
      <pc:sldChg chg="modSp add mod">
        <pc:chgData name="Matthieu De Mari" userId="dfb708c9-d8dc-439f-9a3b-c772bf4a311c" providerId="ADAL" clId="{1FE71F4D-2AFD-4838-AD3C-62D890D2AB41}" dt="2023-01-30T02:21:51.613" v="24418" actId="20577"/>
        <pc:sldMkLst>
          <pc:docMk/>
          <pc:sldMk cId="886300301" sldId="708"/>
        </pc:sldMkLst>
      </pc:sldChg>
      <pc:sldChg chg="addSp delSp modSp add mod">
        <pc:chgData name="Matthieu De Mari" userId="dfb708c9-d8dc-439f-9a3b-c772bf4a311c" providerId="ADAL" clId="{1FE71F4D-2AFD-4838-AD3C-62D890D2AB41}" dt="2023-01-30T01:59:29.747" v="23447" actId="14100"/>
        <pc:sldMkLst>
          <pc:docMk/>
          <pc:sldMk cId="1193678850" sldId="709"/>
        </pc:sldMkLst>
      </pc:sldChg>
      <pc:sldChg chg="modSp add mod">
        <pc:chgData name="Matthieu De Mari" userId="dfb708c9-d8dc-439f-9a3b-c772bf4a311c" providerId="ADAL" clId="{1FE71F4D-2AFD-4838-AD3C-62D890D2AB41}" dt="2023-01-30T02:21:38.669" v="24403" actId="113"/>
        <pc:sldMkLst>
          <pc:docMk/>
          <pc:sldMk cId="2174010932" sldId="710"/>
        </pc:sldMkLst>
      </pc:sldChg>
      <pc:sldChg chg="addSp delSp modSp add mod">
        <pc:chgData name="Matthieu De Mari" userId="dfb708c9-d8dc-439f-9a3b-c772bf4a311c" providerId="ADAL" clId="{1FE71F4D-2AFD-4838-AD3C-62D890D2AB41}" dt="2023-01-30T02:13:53.093" v="24272" actId="5793"/>
        <pc:sldMkLst>
          <pc:docMk/>
          <pc:sldMk cId="2852060684" sldId="711"/>
        </pc:sldMkLst>
      </pc:sldChg>
      <pc:sldChg chg="addSp modSp new mod ord modClrScheme chgLayout">
        <pc:chgData name="Matthieu De Mari" userId="dfb708c9-d8dc-439f-9a3b-c772bf4a311c" providerId="ADAL" clId="{1FE71F4D-2AFD-4838-AD3C-62D890D2AB41}" dt="2023-01-31T02:01:54.033" v="29538" actId="27636"/>
        <pc:sldMkLst>
          <pc:docMk/>
          <pc:sldMk cId="2506327505" sldId="712"/>
        </pc:sldMkLst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</pc:sldChg>
      <pc:sldChg chg="modSp add mod">
        <pc:chgData name="Matthieu De Mari" userId="dfb708c9-d8dc-439f-9a3b-c772bf4a311c" providerId="ADAL" clId="{1FE71F4D-2AFD-4838-AD3C-62D890D2AB41}" dt="2023-01-30T02:21:55.574" v="24419"/>
        <pc:sldMkLst>
          <pc:docMk/>
          <pc:sldMk cId="3349250659" sldId="714"/>
        </pc:sldMkLst>
      </pc:sldChg>
      <pc:sldChg chg="modSp add mod">
        <pc:chgData name="Matthieu De Mari" userId="dfb708c9-d8dc-439f-9a3b-c772bf4a311c" providerId="ADAL" clId="{1FE71F4D-2AFD-4838-AD3C-62D890D2AB41}" dt="2023-01-30T02:21:42.223" v="24404"/>
        <pc:sldMkLst>
          <pc:docMk/>
          <pc:sldMk cId="1608300019" sldId="715"/>
        </pc:sldMkLst>
      </pc:sldChg>
      <pc:sldChg chg="addSp delSp modSp add mod">
        <pc:chgData name="Matthieu De Mari" userId="dfb708c9-d8dc-439f-9a3b-c772bf4a311c" providerId="ADAL" clId="{1FE71F4D-2AFD-4838-AD3C-62D890D2AB41}" dt="2023-01-31T01:18:56.801" v="24989" actId="20577"/>
        <pc:sldMkLst>
          <pc:docMk/>
          <pc:sldMk cId="4114755130" sldId="716"/>
        </pc:sldMkLst>
      </pc:sldChg>
      <pc:sldChg chg="modSp add mod">
        <pc:chgData name="Matthieu De Mari" userId="dfb708c9-d8dc-439f-9a3b-c772bf4a311c" providerId="ADAL" clId="{1FE71F4D-2AFD-4838-AD3C-62D890D2AB41}" dt="2023-01-30T02:21:25.321" v="24399" actId="20577"/>
        <pc:sldMkLst>
          <pc:docMk/>
          <pc:sldMk cId="1303367200" sldId="717"/>
        </pc:sldMkLst>
      </pc:sldChg>
      <pc:sldChg chg="delSp modSp add mod modClrScheme chgLayout">
        <pc:chgData name="Matthieu De Mari" userId="dfb708c9-d8dc-439f-9a3b-c772bf4a311c" providerId="ADAL" clId="{1FE71F4D-2AFD-4838-AD3C-62D890D2AB41}" dt="2023-01-30T02:26:49.950" v="24759" actId="20577"/>
        <pc:sldMkLst>
          <pc:docMk/>
          <pc:sldMk cId="407713358" sldId="718"/>
        </pc:sldMkLst>
      </pc:sldChg>
      <pc:sldChg chg="addSp delSp modSp add mod">
        <pc:chgData name="Matthieu De Mari" userId="dfb708c9-d8dc-439f-9a3b-c772bf4a311c" providerId="ADAL" clId="{1FE71F4D-2AFD-4838-AD3C-62D890D2AB41}" dt="2023-01-31T01:17:52.623" v="24961" actId="1076"/>
        <pc:sldMkLst>
          <pc:docMk/>
          <pc:sldMk cId="2331283285" sldId="719"/>
        </pc:sldMkLst>
      </pc:sldChg>
      <pc:sldChg chg="addSp delSp modSp add mod">
        <pc:chgData name="Matthieu De Mari" userId="dfb708c9-d8dc-439f-9a3b-c772bf4a311c" providerId="ADAL" clId="{1FE71F4D-2AFD-4838-AD3C-62D890D2AB41}" dt="2023-01-31T01:18:13.158" v="24972" actId="1076"/>
        <pc:sldMkLst>
          <pc:docMk/>
          <pc:sldMk cId="1144693485" sldId="720"/>
        </pc:sldMkLst>
      </pc:sldChg>
      <pc:sldChg chg="addSp delSp modSp new mod">
        <pc:chgData name="Matthieu De Mari" userId="dfb708c9-d8dc-439f-9a3b-c772bf4a311c" providerId="ADAL" clId="{1FE71F4D-2AFD-4838-AD3C-62D890D2AB41}" dt="2023-01-31T01:18:45.639" v="24979" actId="1076"/>
        <pc:sldMkLst>
          <pc:docMk/>
          <pc:sldMk cId="1886976898" sldId="721"/>
        </pc:sldMkLst>
      </pc:sldChg>
      <pc:sldChg chg="addSp modSp add mod modClrScheme chgLayout">
        <pc:chgData name="Matthieu De Mari" userId="dfb708c9-d8dc-439f-9a3b-c772bf4a311c" providerId="ADAL" clId="{1FE71F4D-2AFD-4838-AD3C-62D890D2AB41}" dt="2023-01-31T01:31:14.010" v="26420" actId="14100"/>
        <pc:sldMkLst>
          <pc:docMk/>
          <pc:sldMk cId="3843422896" sldId="722"/>
        </pc:sldMkLst>
      </pc:sldChg>
      <pc:sldChg chg="addSp modSp add del mod modClrScheme chgLayout">
        <pc:chgData name="Matthieu De Mari" userId="dfb708c9-d8dc-439f-9a3b-c772bf4a311c" providerId="ADAL" clId="{1FE71F4D-2AFD-4838-AD3C-62D890D2AB41}" dt="2023-01-31T01:25:40.369" v="25793" actId="47"/>
        <pc:sldMkLst>
          <pc:docMk/>
          <pc:sldMk cId="912697737" sldId="723"/>
        </pc:sldMkLst>
      </pc:sldChg>
      <pc:sldChg chg="addSp delSp modSp add mod">
        <pc:chgData name="Matthieu De Mari" userId="dfb708c9-d8dc-439f-9a3b-c772bf4a311c" providerId="ADAL" clId="{1FE71F4D-2AFD-4838-AD3C-62D890D2AB41}" dt="2023-01-31T01:30:04.656" v="26336" actId="5793"/>
        <pc:sldMkLst>
          <pc:docMk/>
          <pc:sldMk cId="2377570908" sldId="724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31T01:33:56.801" v="26692" actId="14100"/>
        <pc:sldMkLst>
          <pc:docMk/>
          <pc:sldMk cId="1528440173" sldId="725"/>
        </pc:sldMkLst>
      </pc:sldChg>
      <pc:sldChg chg="addSp delSp modSp add mod modClrScheme chgLayout">
        <pc:chgData name="Matthieu De Mari" userId="dfb708c9-d8dc-439f-9a3b-c772bf4a311c" providerId="ADAL" clId="{1FE71F4D-2AFD-4838-AD3C-62D890D2AB41}" dt="2023-01-31T01:35:47.963" v="26880" actId="1076"/>
        <pc:sldMkLst>
          <pc:docMk/>
          <pc:sldMk cId="2673247620" sldId="726"/>
        </pc:sldMkLst>
      </pc:sldChg>
      <pc:sldChg chg="addSp delSp modSp add mod">
        <pc:chgData name="Matthieu De Mari" userId="dfb708c9-d8dc-439f-9a3b-c772bf4a311c" providerId="ADAL" clId="{1FE71F4D-2AFD-4838-AD3C-62D890D2AB41}" dt="2023-01-31T01:39:27.085" v="27376" actId="20577"/>
        <pc:sldMkLst>
          <pc:docMk/>
          <pc:sldMk cId="2566220271" sldId="727"/>
        </pc:sldMkLst>
      </pc:sldChg>
      <pc:sldChg chg="modSp add mod ord">
        <pc:chgData name="Matthieu De Mari" userId="dfb708c9-d8dc-439f-9a3b-c772bf4a311c" providerId="ADAL" clId="{1FE71F4D-2AFD-4838-AD3C-62D890D2AB41}" dt="2023-01-31T01:42:52.260" v="27826"/>
        <pc:sldMkLst>
          <pc:docMk/>
          <pc:sldMk cId="4081201707" sldId="728"/>
        </pc:sldMkLst>
      </pc:sldChg>
      <pc:sldChg chg="addSp delSp modSp add mod">
        <pc:chgData name="Matthieu De Mari" userId="dfb708c9-d8dc-439f-9a3b-c772bf4a311c" providerId="ADAL" clId="{1FE71F4D-2AFD-4838-AD3C-62D890D2AB41}" dt="2023-01-31T01:46:37.040" v="28261" actId="207"/>
        <pc:sldMkLst>
          <pc:docMk/>
          <pc:sldMk cId="2839984274" sldId="729"/>
        </pc:sldMkLst>
      </pc:sldChg>
      <pc:sldChg chg="addSp delSp modSp add mod">
        <pc:chgData name="Matthieu De Mari" userId="dfb708c9-d8dc-439f-9a3b-c772bf4a311c" providerId="ADAL" clId="{1FE71F4D-2AFD-4838-AD3C-62D890D2AB41}" dt="2023-01-31T01:49:21.717" v="28387" actId="1036"/>
        <pc:sldMkLst>
          <pc:docMk/>
          <pc:sldMk cId="2917244812" sldId="730"/>
        </pc:sldMkLst>
      </pc:sldChg>
      <pc:sldChg chg="addSp delSp modSp add mod">
        <pc:chgData name="Matthieu De Mari" userId="dfb708c9-d8dc-439f-9a3b-c772bf4a311c" providerId="ADAL" clId="{1FE71F4D-2AFD-4838-AD3C-62D890D2AB41}" dt="2023-01-31T01:49:57.640" v="28389" actId="1076"/>
        <pc:sldMkLst>
          <pc:docMk/>
          <pc:sldMk cId="120187793" sldId="731"/>
        </pc:sldMkLst>
      </pc:sldChg>
      <pc:sldChg chg="delSp modSp add mod">
        <pc:chgData name="Matthieu De Mari" userId="dfb708c9-d8dc-439f-9a3b-c772bf4a311c" providerId="ADAL" clId="{1FE71F4D-2AFD-4838-AD3C-62D890D2AB41}" dt="2023-01-31T01:55:03.156" v="28740" actId="20577"/>
        <pc:sldMkLst>
          <pc:docMk/>
          <pc:sldMk cId="2296605209" sldId="732"/>
        </pc:sldMkLst>
      </pc:sldChg>
      <pc:sldChg chg="addSp delSp modSp add mod">
        <pc:chgData name="Matthieu De Mari" userId="dfb708c9-d8dc-439f-9a3b-c772bf4a311c" providerId="ADAL" clId="{1FE71F4D-2AFD-4838-AD3C-62D890D2AB41}" dt="2023-01-31T01:55:37.526" v="28753" actId="1076"/>
        <pc:sldMkLst>
          <pc:docMk/>
          <pc:sldMk cId="3236866676" sldId="733"/>
        </pc:sldMkLst>
      </pc:sldChg>
      <pc:sldChg chg="addSp delSp modSp add mod">
        <pc:chgData name="Matthieu De Mari" userId="dfb708c9-d8dc-439f-9a3b-c772bf4a311c" providerId="ADAL" clId="{1FE71F4D-2AFD-4838-AD3C-62D890D2AB41}" dt="2023-01-31T01:57:59.956" v="28759" actId="1076"/>
        <pc:sldMkLst>
          <pc:docMk/>
          <pc:sldMk cId="2129779940" sldId="734"/>
        </pc:sldMkLst>
      </pc:sldChg>
    </pc:docChg>
  </pc:docChgLst>
  <pc:docChgLst>
    <pc:chgData name="Matthieu De Mari" userId="dfb708c9-d8dc-439f-9a3b-c772bf4a311c" providerId="ADAL" clId="{546D5FF6-7DB7-404F-BA64-30B02D8512C5}"/>
    <pc:docChg chg="undo redo custSel addSld delSld modSld sldOrd addSection modSection">
      <pc:chgData name="Matthieu De Mari" userId="dfb708c9-d8dc-439f-9a3b-c772bf4a311c" providerId="ADAL" clId="{546D5FF6-7DB7-404F-BA64-30B02D8512C5}" dt="2024-02-01T09:55:09.136" v="5443" actId="1076"/>
      <pc:docMkLst>
        <pc:docMk/>
      </pc:docMkLst>
      <pc:sldChg chg="modSp mod">
        <pc:chgData name="Matthieu De Mari" userId="dfb708c9-d8dc-439f-9a3b-c772bf4a311c" providerId="ADAL" clId="{546D5FF6-7DB7-404F-BA64-30B02D8512C5}" dt="2024-01-26T01:23:37.719" v="1619" actId="207"/>
        <pc:sldMkLst>
          <pc:docMk/>
          <pc:sldMk cId="3442501962" sldId="257"/>
        </pc:sldMkLst>
      </pc:sldChg>
      <pc:sldChg chg="modSp mod">
        <pc:chgData name="Matthieu De Mari" userId="dfb708c9-d8dc-439f-9a3b-c772bf4a311c" providerId="ADAL" clId="{546D5FF6-7DB7-404F-BA64-30B02D8512C5}" dt="2024-01-26T01:23:41.937" v="1620" actId="207"/>
        <pc:sldMkLst>
          <pc:docMk/>
          <pc:sldMk cId="29040365" sldId="586"/>
        </pc:sldMkLst>
      </pc:sldChg>
      <pc:sldChg chg="modSp mod">
        <pc:chgData name="Matthieu De Mari" userId="dfb708c9-d8dc-439f-9a3b-c772bf4a311c" providerId="ADAL" clId="{546D5FF6-7DB7-404F-BA64-30B02D8512C5}" dt="2024-01-26T01:38:45.651" v="1762"/>
        <pc:sldMkLst>
          <pc:docMk/>
          <pc:sldMk cId="4096717383" sldId="587"/>
        </pc:sldMkLst>
      </pc:sldChg>
      <pc:sldChg chg="modSp mod">
        <pc:chgData name="Matthieu De Mari" userId="dfb708c9-d8dc-439f-9a3b-c772bf4a311c" providerId="ADAL" clId="{546D5FF6-7DB7-404F-BA64-30B02D8512C5}" dt="2024-01-29T04:45:58.292" v="1769" actId="20577"/>
        <pc:sldMkLst>
          <pc:docMk/>
          <pc:sldMk cId="1259418059" sldId="597"/>
        </pc:sldMkLst>
      </pc:sldChg>
      <pc:sldChg chg="modSp mod">
        <pc:chgData name="Matthieu De Mari" userId="dfb708c9-d8dc-439f-9a3b-c772bf4a311c" providerId="ADAL" clId="{546D5FF6-7DB7-404F-BA64-30B02D8512C5}" dt="2024-01-21T09:16:43.596" v="711" actId="403"/>
        <pc:sldMkLst>
          <pc:docMk/>
          <pc:sldMk cId="3293608690" sldId="598"/>
        </pc:sldMkLst>
      </pc:sldChg>
      <pc:sldChg chg="modSp mod">
        <pc:chgData name="Matthieu De Mari" userId="dfb708c9-d8dc-439f-9a3b-c772bf4a311c" providerId="ADAL" clId="{546D5FF6-7DB7-404F-BA64-30B02D8512C5}" dt="2024-01-29T04:46:02.149" v="1770"/>
        <pc:sldMkLst>
          <pc:docMk/>
          <pc:sldMk cId="897058542" sldId="675"/>
        </pc:sldMkLst>
      </pc:sldChg>
      <pc:sldChg chg="modSp mod">
        <pc:chgData name="Matthieu De Mari" userId="dfb708c9-d8dc-439f-9a3b-c772bf4a311c" providerId="ADAL" clId="{546D5FF6-7DB7-404F-BA64-30B02D8512C5}" dt="2024-01-29T04:49:57.655" v="2040" actId="313"/>
        <pc:sldMkLst>
          <pc:docMk/>
          <pc:sldMk cId="1835649016" sldId="676"/>
        </pc:sldMkLst>
      </pc:sldChg>
      <pc:sldChg chg="modSp mod">
        <pc:chgData name="Matthieu De Mari" userId="dfb708c9-d8dc-439f-9a3b-c772bf4a311c" providerId="ADAL" clId="{546D5FF6-7DB7-404F-BA64-30B02D8512C5}" dt="2024-01-29T04:46:07.795" v="1772"/>
        <pc:sldMkLst>
          <pc:docMk/>
          <pc:sldMk cId="3884541142" sldId="677"/>
        </pc:sldMkLst>
      </pc:sldChg>
      <pc:sldChg chg="modSp mod">
        <pc:chgData name="Matthieu De Mari" userId="dfb708c9-d8dc-439f-9a3b-c772bf4a311c" providerId="ADAL" clId="{546D5FF6-7DB7-404F-BA64-30B02D8512C5}" dt="2024-01-29T04:46:11.371" v="1773"/>
        <pc:sldMkLst>
          <pc:docMk/>
          <pc:sldMk cId="2352100971" sldId="678"/>
        </pc:sldMkLst>
      </pc:sldChg>
      <pc:sldChg chg="modSp mod">
        <pc:chgData name="Matthieu De Mari" userId="dfb708c9-d8dc-439f-9a3b-c772bf4a311c" providerId="ADAL" clId="{546D5FF6-7DB7-404F-BA64-30B02D8512C5}" dt="2024-01-29T04:46:14.637" v="1774"/>
        <pc:sldMkLst>
          <pc:docMk/>
          <pc:sldMk cId="2981861631" sldId="679"/>
        </pc:sldMkLst>
      </pc:sldChg>
      <pc:sldChg chg="modSp mod">
        <pc:chgData name="Matthieu De Mari" userId="dfb708c9-d8dc-439f-9a3b-c772bf4a311c" providerId="ADAL" clId="{546D5FF6-7DB7-404F-BA64-30B02D8512C5}" dt="2024-01-29T04:46:19.883" v="1776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546D5FF6-7DB7-404F-BA64-30B02D8512C5}" dt="2024-01-31T12:13:16.156" v="4636" actId="47"/>
        <pc:sldMkLst>
          <pc:docMk/>
          <pc:sldMk cId="1861894177" sldId="682"/>
        </pc:sldMkLst>
      </pc:sldChg>
      <pc:sldChg chg="modSp mod">
        <pc:chgData name="Matthieu De Mari" userId="dfb708c9-d8dc-439f-9a3b-c772bf4a311c" providerId="ADAL" clId="{546D5FF6-7DB7-404F-BA64-30B02D8512C5}" dt="2024-01-29T04:51:20.508" v="2065" actId="20577"/>
        <pc:sldMkLst>
          <pc:docMk/>
          <pc:sldMk cId="2842754368" sldId="683"/>
        </pc:sldMkLst>
      </pc:sldChg>
      <pc:sldChg chg="modSp mod">
        <pc:chgData name="Matthieu De Mari" userId="dfb708c9-d8dc-439f-9a3b-c772bf4a311c" providerId="ADAL" clId="{546D5FF6-7DB7-404F-BA64-30B02D8512C5}" dt="2024-01-29T04:50:36.157" v="2044" actId="20577"/>
        <pc:sldMkLst>
          <pc:docMk/>
          <pc:sldMk cId="471935524" sldId="684"/>
        </pc:sldMkLst>
      </pc:sldChg>
      <pc:sldChg chg="addSp delSp modSp mod">
        <pc:chgData name="Matthieu De Mari" userId="dfb708c9-d8dc-439f-9a3b-c772bf4a311c" providerId="ADAL" clId="{546D5FF6-7DB7-404F-BA64-30B02D8512C5}" dt="2024-01-31T12:09:31.446" v="4486" actId="1076"/>
        <pc:sldMkLst>
          <pc:docMk/>
          <pc:sldMk cId="324200857" sldId="685"/>
        </pc:sldMkLst>
      </pc:sldChg>
      <pc:sldChg chg="modSp add del mod ord">
        <pc:chgData name="Matthieu De Mari" userId="dfb708c9-d8dc-439f-9a3b-c772bf4a311c" providerId="ADAL" clId="{546D5FF6-7DB7-404F-BA64-30B02D8512C5}" dt="2024-01-21T09:09:50.101" v="238" actId="20577"/>
        <pc:sldMkLst>
          <pc:docMk/>
          <pc:sldMk cId="3379410033" sldId="690"/>
        </pc:sldMkLst>
      </pc:sldChg>
      <pc:sldChg chg="modSp add del mod ord">
        <pc:chgData name="Matthieu De Mari" userId="dfb708c9-d8dc-439f-9a3b-c772bf4a311c" providerId="ADAL" clId="{546D5FF6-7DB7-404F-BA64-30B02D8512C5}" dt="2024-01-21T09:09:59.375" v="239"/>
        <pc:sldMkLst>
          <pc:docMk/>
          <pc:sldMk cId="3893661445" sldId="691"/>
        </pc:sldMkLst>
      </pc:sldChg>
      <pc:sldChg chg="add del ord">
        <pc:chgData name="Matthieu De Mari" userId="dfb708c9-d8dc-439f-9a3b-c772bf4a311c" providerId="ADAL" clId="{546D5FF6-7DB7-404F-BA64-30B02D8512C5}" dt="2024-01-21T09:09:29.199" v="200"/>
        <pc:sldMkLst>
          <pc:docMk/>
          <pc:sldMk cId="1820192749" sldId="692"/>
        </pc:sldMkLst>
      </pc:sldChg>
      <pc:sldChg chg="modSp mod">
        <pc:chgData name="Matthieu De Mari" userId="dfb708c9-d8dc-439f-9a3b-c772bf4a311c" providerId="ADAL" clId="{546D5FF6-7DB7-404F-BA64-30B02D8512C5}" dt="2024-01-29T04:52:13.932" v="2072" actId="20577"/>
        <pc:sldMkLst>
          <pc:docMk/>
          <pc:sldMk cId="3510609202" sldId="693"/>
        </pc:sldMkLst>
      </pc:sldChg>
      <pc:sldChg chg="modSp">
        <pc:chgData name="Matthieu De Mari" userId="dfb708c9-d8dc-439f-9a3b-c772bf4a311c" providerId="ADAL" clId="{546D5FF6-7DB7-404F-BA64-30B02D8512C5}" dt="2024-01-26T01:25:51.149" v="1637" actId="20577"/>
        <pc:sldMkLst>
          <pc:docMk/>
          <pc:sldMk cId="3039662996" sldId="695"/>
        </pc:sldMkLst>
      </pc:sldChg>
      <pc:sldChg chg="addSp delSp modSp mod">
        <pc:chgData name="Matthieu De Mari" userId="dfb708c9-d8dc-439f-9a3b-c772bf4a311c" providerId="ADAL" clId="{546D5FF6-7DB7-404F-BA64-30B02D8512C5}" dt="2024-01-31T12:10:11.551" v="4493" actId="1076"/>
        <pc:sldMkLst>
          <pc:docMk/>
          <pc:sldMk cId="2185010345" sldId="696"/>
        </pc:sldMkLst>
      </pc:sldChg>
      <pc:sldChg chg="modSp mod">
        <pc:chgData name="Matthieu De Mari" userId="dfb708c9-d8dc-439f-9a3b-c772bf4a311c" providerId="ADAL" clId="{546D5FF6-7DB7-404F-BA64-30B02D8512C5}" dt="2024-01-26T01:26:33.802" v="1660" actId="20577"/>
        <pc:sldMkLst>
          <pc:docMk/>
          <pc:sldMk cId="1048734105" sldId="697"/>
        </pc:sldMkLst>
      </pc:sldChg>
      <pc:sldChg chg="addSp modSp del mod modClrScheme chgLayout">
        <pc:chgData name="Matthieu De Mari" userId="dfb708c9-d8dc-439f-9a3b-c772bf4a311c" providerId="ADAL" clId="{546D5FF6-7DB7-404F-BA64-30B02D8512C5}" dt="2024-01-31T12:14:23.962" v="4756" actId="47"/>
        <pc:sldMkLst>
          <pc:docMk/>
          <pc:sldMk cId="1974998153" sldId="698"/>
        </pc:sldMkLst>
      </pc:sldChg>
      <pc:sldChg chg="addSp delSp modSp mod addCm delCm modCm">
        <pc:chgData name="Matthieu De Mari" userId="dfb708c9-d8dc-439f-9a3b-c772bf4a311c" providerId="ADAL" clId="{546D5FF6-7DB7-404F-BA64-30B02D8512C5}" dt="2024-01-31T12:16:53.780" v="4798" actId="1036"/>
        <pc:sldMkLst>
          <pc:docMk/>
          <pc:sldMk cId="4280828406" sldId="70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tthieu De Mari" userId="dfb708c9-d8dc-439f-9a3b-c772bf4a311c" providerId="ADAL" clId="{546D5FF6-7DB7-404F-BA64-30B02D8512C5}" dt="2024-01-31T12:12:26.023" v="4628"/>
              <pc2:cmMkLst xmlns:pc2="http://schemas.microsoft.com/office/powerpoint/2019/9/main/command">
                <pc:docMk/>
                <pc:sldMk cId="4280828406" sldId="700"/>
                <pc2:cmMk id="{039B41F6-B0B4-437C-A40F-AE954C09DAC9}"/>
              </pc2:cmMkLst>
            </pc226:cmChg>
          </p:ext>
        </pc:extLst>
      </pc:sldChg>
      <pc:sldChg chg="modSp mod ord">
        <pc:chgData name="Matthieu De Mari" userId="dfb708c9-d8dc-439f-9a3b-c772bf4a311c" providerId="ADAL" clId="{546D5FF6-7DB7-404F-BA64-30B02D8512C5}" dt="2024-01-31T12:14:42.313" v="4776" actId="20577"/>
        <pc:sldMkLst>
          <pc:docMk/>
          <pc:sldMk cId="2900435530" sldId="701"/>
        </pc:sldMkLst>
      </pc:sldChg>
      <pc:sldChg chg="modSp mod">
        <pc:chgData name="Matthieu De Mari" userId="dfb708c9-d8dc-439f-9a3b-c772bf4a311c" providerId="ADAL" clId="{546D5FF6-7DB7-404F-BA64-30B02D8512C5}" dt="2024-01-31T12:15:08.859" v="4783" actId="20577"/>
        <pc:sldMkLst>
          <pc:docMk/>
          <pc:sldMk cId="760391290" sldId="702"/>
        </pc:sldMkLst>
      </pc:sldChg>
      <pc:sldChg chg="modSp mod">
        <pc:chgData name="Matthieu De Mari" userId="dfb708c9-d8dc-439f-9a3b-c772bf4a311c" providerId="ADAL" clId="{546D5FF6-7DB7-404F-BA64-30B02D8512C5}" dt="2024-01-26T01:27:19.352" v="1662" actId="1076"/>
        <pc:sldMkLst>
          <pc:docMk/>
          <pc:sldMk cId="3621017340" sldId="705"/>
        </pc:sldMkLst>
      </pc:sldChg>
      <pc:sldChg chg="addSp delSp modSp mod addCm delCm">
        <pc:chgData name="Matthieu De Mari" userId="dfb708c9-d8dc-439f-9a3b-c772bf4a311c" providerId="ADAL" clId="{546D5FF6-7DB7-404F-BA64-30B02D8512C5}" dt="2024-02-01T09:47:43.558" v="4848"/>
        <pc:sldMkLst>
          <pc:docMk/>
          <pc:sldMk cId="3364363566" sldId="70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Matthieu De Mari" userId="dfb708c9-d8dc-439f-9a3b-c772bf4a311c" providerId="ADAL" clId="{546D5FF6-7DB7-404F-BA64-30B02D8512C5}" dt="2024-02-01T09:47:43.558" v="4848"/>
              <pc2:cmMkLst xmlns:pc2="http://schemas.microsoft.com/office/powerpoint/2019/9/main/command">
                <pc:docMk/>
                <pc:sldMk cId="3364363566" sldId="706"/>
                <pc2:cmMk id="{CE70F9D5-2E60-4E5F-A2A8-3776DDCEE31A}"/>
              </pc2:cmMkLst>
            </pc226:cmChg>
          </p:ext>
        </pc:extLst>
      </pc:sldChg>
      <pc:sldChg chg="modSp mod">
        <pc:chgData name="Matthieu De Mari" userId="dfb708c9-d8dc-439f-9a3b-c772bf4a311c" providerId="ADAL" clId="{546D5FF6-7DB7-404F-BA64-30B02D8512C5}" dt="2024-01-21T09:24:54.953" v="1046" actId="20577"/>
        <pc:sldMkLst>
          <pc:docMk/>
          <pc:sldMk cId="2839706738" sldId="707"/>
        </pc:sldMkLst>
      </pc:sldChg>
      <pc:sldChg chg="modSp mod">
        <pc:chgData name="Matthieu De Mari" userId="dfb708c9-d8dc-439f-9a3b-c772bf4a311c" providerId="ADAL" clId="{546D5FF6-7DB7-404F-BA64-30B02D8512C5}" dt="2024-01-21T09:17:48.772" v="731" actId="403"/>
        <pc:sldMkLst>
          <pc:docMk/>
          <pc:sldMk cId="886300301" sldId="708"/>
        </pc:sldMkLst>
      </pc:sldChg>
      <pc:sldChg chg="addSp delSp modSp mod addCm delCm modCm">
        <pc:chgData name="Matthieu De Mari" userId="dfb708c9-d8dc-439f-9a3b-c772bf4a311c" providerId="ADAL" clId="{546D5FF6-7DB7-404F-BA64-30B02D8512C5}" dt="2024-02-01T09:48:34.652" v="4864"/>
        <pc:sldMkLst>
          <pc:docMk/>
          <pc:sldMk cId="1193678850" sldId="70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tthieu De Mari" userId="dfb708c9-d8dc-439f-9a3b-c772bf4a311c" providerId="ADAL" clId="{546D5FF6-7DB7-404F-BA64-30B02D8512C5}" dt="2024-02-01T09:48:34.652" v="4864"/>
              <pc2:cmMkLst xmlns:pc2="http://schemas.microsoft.com/office/powerpoint/2019/9/main/command">
                <pc:docMk/>
                <pc:sldMk cId="1193678850" sldId="709"/>
                <pc2:cmMk id="{82E29ECF-D0D4-43A0-A5CC-F9207E77B8AB}"/>
              </pc2:cmMkLst>
            </pc226:cmChg>
          </p:ext>
        </pc:extLst>
      </pc:sldChg>
      <pc:sldChg chg="addSp delSp modSp mod">
        <pc:chgData name="Matthieu De Mari" userId="dfb708c9-d8dc-439f-9a3b-c772bf4a311c" providerId="ADAL" clId="{546D5FF6-7DB7-404F-BA64-30B02D8512C5}" dt="2024-01-31T04:22:37.798" v="4220" actId="113"/>
        <pc:sldMkLst>
          <pc:docMk/>
          <pc:sldMk cId="2174010932" sldId="710"/>
        </pc:sldMkLst>
      </pc:sldChg>
      <pc:sldChg chg="addSp delSp modSp mod addCm delCm">
        <pc:chgData name="Matthieu De Mari" userId="dfb708c9-d8dc-439f-9a3b-c772bf4a311c" providerId="ADAL" clId="{546D5FF6-7DB7-404F-BA64-30B02D8512C5}" dt="2024-02-01T09:50:24.540" v="4887"/>
        <pc:sldMkLst>
          <pc:docMk/>
          <pc:sldMk cId="2852060684" sldId="71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Matthieu De Mari" userId="dfb708c9-d8dc-439f-9a3b-c772bf4a311c" providerId="ADAL" clId="{546D5FF6-7DB7-404F-BA64-30B02D8512C5}" dt="2024-02-01T09:50:24.540" v="4887"/>
              <pc2:cmMkLst xmlns:pc2="http://schemas.microsoft.com/office/powerpoint/2019/9/main/command">
                <pc:docMk/>
                <pc:sldMk cId="2852060684" sldId="711"/>
                <pc2:cmMk id="{94D932B1-B151-4BBC-B479-C60B0C784D72}"/>
              </pc2:cmMkLst>
            </pc226:cmChg>
          </p:ext>
        </pc:extLst>
      </pc:sldChg>
      <pc:sldChg chg="addSp delSp modSp mod modClrScheme chgLayout">
        <pc:chgData name="Matthieu De Mari" userId="dfb708c9-d8dc-439f-9a3b-c772bf4a311c" providerId="ADAL" clId="{546D5FF6-7DB7-404F-BA64-30B02D8512C5}" dt="2024-01-21T09:32:46.544" v="1573" actId="20577"/>
        <pc:sldMkLst>
          <pc:docMk/>
          <pc:sldMk cId="2506327505" sldId="712"/>
        </pc:sldMkLst>
      </pc:sldChg>
      <pc:sldChg chg="delSp modSp mod modClrScheme chgLayout">
        <pc:chgData name="Matthieu De Mari" userId="dfb708c9-d8dc-439f-9a3b-c772bf4a311c" providerId="ADAL" clId="{546D5FF6-7DB7-404F-BA64-30B02D8512C5}" dt="2024-01-31T04:21:42.494" v="4207" actId="113"/>
        <pc:sldMkLst>
          <pc:docMk/>
          <pc:sldMk cId="3349250659" sldId="714"/>
        </pc:sldMkLst>
      </pc:sldChg>
      <pc:sldChg chg="addSp delSp modSp mod modClrScheme chgLayout">
        <pc:chgData name="Matthieu De Mari" userId="dfb708c9-d8dc-439f-9a3b-c772bf4a311c" providerId="ADAL" clId="{546D5FF6-7DB7-404F-BA64-30B02D8512C5}" dt="2024-02-01T09:53:00.318" v="5298" actId="20577"/>
        <pc:sldMkLst>
          <pc:docMk/>
          <pc:sldMk cId="1608300019" sldId="715"/>
        </pc:sldMkLst>
      </pc:sldChg>
      <pc:sldChg chg="del">
        <pc:chgData name="Matthieu De Mari" userId="dfb708c9-d8dc-439f-9a3b-c772bf4a311c" providerId="ADAL" clId="{546D5FF6-7DB7-404F-BA64-30B02D8512C5}" dt="2024-01-21T09:24:45.732" v="1009" actId="2696"/>
        <pc:sldMkLst>
          <pc:docMk/>
          <pc:sldMk cId="407713358" sldId="718"/>
        </pc:sldMkLst>
      </pc:sldChg>
      <pc:sldChg chg="add">
        <pc:chgData name="Matthieu De Mari" userId="dfb708c9-d8dc-439f-9a3b-c772bf4a311c" providerId="ADAL" clId="{546D5FF6-7DB7-404F-BA64-30B02D8512C5}" dt="2024-01-21T09:25:08.675" v="1049"/>
        <pc:sldMkLst>
          <pc:docMk/>
          <pc:sldMk cId="512823679" sldId="718"/>
        </pc:sldMkLst>
      </pc:sldChg>
      <pc:sldChg chg="del">
        <pc:chgData name="Matthieu De Mari" userId="dfb708c9-d8dc-439f-9a3b-c772bf4a311c" providerId="ADAL" clId="{546D5FF6-7DB7-404F-BA64-30B02D8512C5}" dt="2024-01-21T09:17:33.700" v="724" actId="47"/>
        <pc:sldMkLst>
          <pc:docMk/>
          <pc:sldMk cId="2331283285" sldId="719"/>
        </pc:sldMkLst>
      </pc:sldChg>
      <pc:sldChg chg="del">
        <pc:chgData name="Matthieu De Mari" userId="dfb708c9-d8dc-439f-9a3b-c772bf4a311c" providerId="ADAL" clId="{546D5FF6-7DB7-404F-BA64-30B02D8512C5}" dt="2024-01-21T09:19:47.029" v="764" actId="47"/>
        <pc:sldMkLst>
          <pc:docMk/>
          <pc:sldMk cId="1144693485" sldId="720"/>
        </pc:sldMkLst>
      </pc:sldChg>
      <pc:sldChg chg="del">
        <pc:chgData name="Matthieu De Mari" userId="dfb708c9-d8dc-439f-9a3b-c772bf4a311c" providerId="ADAL" clId="{546D5FF6-7DB7-404F-BA64-30B02D8512C5}" dt="2024-01-21T09:22:27.572" v="915" actId="47"/>
        <pc:sldMkLst>
          <pc:docMk/>
          <pc:sldMk cId="1886976898" sldId="721"/>
        </pc:sldMkLst>
      </pc:sldChg>
      <pc:sldChg chg="addSp delSp modSp mod modClrScheme chgLayout">
        <pc:chgData name="Matthieu De Mari" userId="dfb708c9-d8dc-439f-9a3b-c772bf4a311c" providerId="ADAL" clId="{546D5FF6-7DB7-404F-BA64-30B02D8512C5}" dt="2024-01-29T04:57:54.806" v="2218" actId="20577"/>
        <pc:sldMkLst>
          <pc:docMk/>
          <pc:sldMk cId="3843422896" sldId="722"/>
        </pc:sldMkLst>
      </pc:sldChg>
      <pc:sldChg chg="modSp mod">
        <pc:chgData name="Matthieu De Mari" userId="dfb708c9-d8dc-439f-9a3b-c772bf4a311c" providerId="ADAL" clId="{546D5FF6-7DB7-404F-BA64-30B02D8512C5}" dt="2024-01-29T05:00:12.554" v="2453"/>
        <pc:sldMkLst>
          <pc:docMk/>
          <pc:sldMk cId="2377570908" sldId="724"/>
        </pc:sldMkLst>
      </pc:sldChg>
      <pc:sldChg chg="modSp mod">
        <pc:chgData name="Matthieu De Mari" userId="dfb708c9-d8dc-439f-9a3b-c772bf4a311c" providerId="ADAL" clId="{546D5FF6-7DB7-404F-BA64-30B02D8512C5}" dt="2024-01-29T05:00:25.716" v="2455" actId="207"/>
        <pc:sldMkLst>
          <pc:docMk/>
          <pc:sldMk cId="1528440173" sldId="725"/>
        </pc:sldMkLst>
      </pc:sldChg>
      <pc:sldChg chg="modSp mod">
        <pc:chgData name="Matthieu De Mari" userId="dfb708c9-d8dc-439f-9a3b-c772bf4a311c" providerId="ADAL" clId="{546D5FF6-7DB7-404F-BA64-30B02D8512C5}" dt="2024-01-29T04:47:55.015" v="1782" actId="20577"/>
        <pc:sldMkLst>
          <pc:docMk/>
          <pc:sldMk cId="2566220271" sldId="727"/>
        </pc:sldMkLst>
      </pc:sldChg>
      <pc:sldChg chg="modSp mod">
        <pc:chgData name="Matthieu De Mari" userId="dfb708c9-d8dc-439f-9a3b-c772bf4a311c" providerId="ADAL" clId="{546D5FF6-7DB7-404F-BA64-30B02D8512C5}" dt="2024-01-29T05:01:01.262" v="2463" actId="207"/>
        <pc:sldMkLst>
          <pc:docMk/>
          <pc:sldMk cId="4081201707" sldId="728"/>
        </pc:sldMkLst>
      </pc:sldChg>
      <pc:sldChg chg="modSp mod">
        <pc:chgData name="Matthieu De Mari" userId="dfb708c9-d8dc-439f-9a3b-c772bf4a311c" providerId="ADAL" clId="{546D5FF6-7DB7-404F-BA64-30B02D8512C5}" dt="2024-01-29T06:19:34.017" v="2476" actId="20577"/>
        <pc:sldMkLst>
          <pc:docMk/>
          <pc:sldMk cId="2839984274" sldId="729"/>
        </pc:sldMkLst>
      </pc:sldChg>
      <pc:sldChg chg="modSp mod">
        <pc:chgData name="Matthieu De Mari" userId="dfb708c9-d8dc-439f-9a3b-c772bf4a311c" providerId="ADAL" clId="{546D5FF6-7DB7-404F-BA64-30B02D8512C5}" dt="2024-01-21T09:28:27.348" v="1192" actId="6549"/>
        <pc:sldMkLst>
          <pc:docMk/>
          <pc:sldMk cId="120187793" sldId="731"/>
        </pc:sldMkLst>
      </pc:sldChg>
      <pc:sldChg chg="modSp mod">
        <pc:chgData name="Matthieu De Mari" userId="dfb708c9-d8dc-439f-9a3b-c772bf4a311c" providerId="ADAL" clId="{546D5FF6-7DB7-404F-BA64-30B02D8512C5}" dt="2024-01-29T04:47:48.556" v="1780" actId="20577"/>
        <pc:sldMkLst>
          <pc:docMk/>
          <pc:sldMk cId="2296605209" sldId="732"/>
        </pc:sldMkLst>
      </pc:sldChg>
      <pc:sldChg chg="addSp delSp modSp mod addCm delCm modCm">
        <pc:chgData name="Matthieu De Mari" userId="dfb708c9-d8dc-439f-9a3b-c772bf4a311c" providerId="ADAL" clId="{546D5FF6-7DB7-404F-BA64-30B02D8512C5}" dt="2024-02-01T09:55:09.136" v="5443" actId="1076"/>
        <pc:sldMkLst>
          <pc:docMk/>
          <pc:sldMk cId="3236866676" sldId="73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tthieu De Mari" userId="dfb708c9-d8dc-439f-9a3b-c772bf4a311c" providerId="ADAL" clId="{546D5FF6-7DB7-404F-BA64-30B02D8512C5}" dt="2024-02-01T09:54:35.962" v="5439"/>
              <pc2:cmMkLst xmlns:pc2="http://schemas.microsoft.com/office/powerpoint/2019/9/main/command">
                <pc:docMk/>
                <pc:sldMk cId="3236866676" sldId="733"/>
                <pc2:cmMk id="{0B64A2D3-EC24-45CE-BEF1-E3025C4E8C2F}"/>
              </pc2:cmMkLst>
            </pc226:cmChg>
          </p:ext>
        </pc:extLst>
      </pc:sldChg>
      <pc:sldChg chg="addSp modSp mod ord">
        <pc:chgData name="Matthieu De Mari" userId="dfb708c9-d8dc-439f-9a3b-c772bf4a311c" providerId="ADAL" clId="{546D5FF6-7DB7-404F-BA64-30B02D8512C5}" dt="2024-01-31T12:13:14.628" v="4635"/>
        <pc:sldMkLst>
          <pc:docMk/>
          <pc:sldMk cId="2325798533" sldId="737"/>
        </pc:sldMkLst>
      </pc:sldChg>
      <pc:sldChg chg="delSp modSp mod modClrScheme addCm delCm modCm chgLayout">
        <pc:chgData name="Matthieu De Mari" userId="dfb708c9-d8dc-439f-9a3b-c772bf4a311c" providerId="ADAL" clId="{546D5FF6-7DB7-404F-BA64-30B02D8512C5}" dt="2024-01-31T12:12:57.974" v="4633" actId="27636"/>
        <pc:sldMkLst>
          <pc:docMk/>
          <pc:sldMk cId="2106729407" sldId="73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 mod">
              <pc226:chgData name="Matthieu De Mari" userId="dfb708c9-d8dc-439f-9a3b-c772bf4a311c" providerId="ADAL" clId="{546D5FF6-7DB7-404F-BA64-30B02D8512C5}" dt="2024-01-31T12:12:41.198" v="4629"/>
              <pc2:cmMkLst xmlns:pc2="http://schemas.microsoft.com/office/powerpoint/2019/9/main/command">
                <pc:docMk/>
                <pc:sldMk cId="2106729407" sldId="738"/>
                <pc2:cmMk id="{A6614776-062C-411A-B00A-2EFB7AB29B65}"/>
              </pc2:cmMkLst>
            </pc226:cmChg>
          </p:ext>
        </pc:extLst>
      </pc:sldChg>
      <pc:sldChg chg="modSp add del mod ord addCm modCm">
        <pc:chgData name="Matthieu De Mari" userId="dfb708c9-d8dc-439f-9a3b-c772bf4a311c" providerId="ADAL" clId="{546D5FF6-7DB7-404F-BA64-30B02D8512C5}" dt="2024-01-31T12:14:36.497" v="4761" actId="47"/>
        <pc:sldMkLst>
          <pc:docMk/>
          <pc:sldMk cId="246392384" sldId="73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Matthieu De Mari" userId="dfb708c9-d8dc-439f-9a3b-c772bf4a311c" providerId="ADAL" clId="{546D5FF6-7DB7-404F-BA64-30B02D8512C5}" dt="2024-01-31T04:11:52.142" v="3129"/>
              <pc2:cmMkLst xmlns:pc2="http://schemas.microsoft.com/office/powerpoint/2019/9/main/command">
                <pc:docMk/>
                <pc:sldMk cId="246392384" sldId="739"/>
                <pc2:cmMk id="{44A3C499-6CFC-40CD-B6A6-C48DF8A3217A}"/>
              </pc2:cmMkLst>
            </pc226:cmChg>
          </p:ext>
        </pc:extLst>
      </pc:sldChg>
      <pc:sldChg chg="add del">
        <pc:chgData name="Matthieu De Mari" userId="dfb708c9-d8dc-439f-9a3b-c772bf4a311c" providerId="ADAL" clId="{546D5FF6-7DB7-404F-BA64-30B02D8512C5}" dt="2024-01-21T09:13:12.582" v="441" actId="47"/>
        <pc:sldMkLst>
          <pc:docMk/>
          <pc:sldMk cId="652598692" sldId="739"/>
        </pc:sldMkLst>
      </pc:sldChg>
      <pc:sldChg chg="delSp modSp add mod modClrScheme chgLayout">
        <pc:chgData name="Matthieu De Mari" userId="dfb708c9-d8dc-439f-9a3b-c772bf4a311c" providerId="ADAL" clId="{546D5FF6-7DB7-404F-BA64-30B02D8512C5}" dt="2024-01-31T04:14:18.938" v="3283" actId="14100"/>
        <pc:sldMkLst>
          <pc:docMk/>
          <pc:sldMk cId="2373542731" sldId="740"/>
        </pc:sldMkLst>
      </pc:sldChg>
      <pc:sldChg chg="delSp modSp add mod modClrScheme chgLayout">
        <pc:chgData name="Matthieu De Mari" userId="dfb708c9-d8dc-439f-9a3b-c772bf4a311c" providerId="ADAL" clId="{546D5FF6-7DB7-404F-BA64-30B02D8512C5}" dt="2024-01-31T04:20:48.341" v="4061" actId="20577"/>
        <pc:sldMkLst>
          <pc:docMk/>
          <pc:sldMk cId="1281562987" sldId="741"/>
        </pc:sldMkLst>
      </pc:sldChg>
      <pc:sldChg chg="addSp delSp modSp add mod modClrScheme addCm delCm chgLayout">
        <pc:chgData name="Matthieu De Mari" userId="dfb708c9-d8dc-439f-9a3b-c772bf4a311c" providerId="ADAL" clId="{546D5FF6-7DB7-404F-BA64-30B02D8512C5}" dt="2024-02-01T09:51:58.893" v="5189"/>
        <pc:sldMkLst>
          <pc:docMk/>
          <pc:sldMk cId="1007029862" sldId="742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Matthieu De Mari" userId="dfb708c9-d8dc-439f-9a3b-c772bf4a311c" providerId="ADAL" clId="{546D5FF6-7DB7-404F-BA64-30B02D8512C5}" dt="2024-02-01T09:51:58.893" v="5189"/>
              <pc2:cmMkLst xmlns:pc2="http://schemas.microsoft.com/office/powerpoint/2019/9/main/command">
                <pc:docMk/>
                <pc:sldMk cId="1007029862" sldId="742"/>
                <pc2:cmMk id="{5CD71B9E-C35E-46A5-A9C7-DD90C6056639}"/>
              </pc2:cmMkLst>
            </pc226:cmChg>
          </p:ext>
        </pc:extLst>
      </pc:sldChg>
      <pc:sldChg chg="add">
        <pc:chgData name="Matthieu De Mari" userId="dfb708c9-d8dc-439f-9a3b-c772bf4a311c" providerId="ADAL" clId="{546D5FF6-7DB7-404F-BA64-30B02D8512C5}" dt="2024-01-21T09:25:20.787" v="1050"/>
        <pc:sldMkLst>
          <pc:docMk/>
          <pc:sldMk cId="1274979367" sldId="743"/>
        </pc:sldMkLst>
      </pc:sldChg>
      <pc:sldChg chg="add del">
        <pc:chgData name="Matthieu De Mari" userId="dfb708c9-d8dc-439f-9a3b-c772bf4a311c" providerId="ADAL" clId="{546D5FF6-7DB7-404F-BA64-30B02D8512C5}" dt="2024-01-21T09:21:24.593" v="817" actId="47"/>
        <pc:sldMkLst>
          <pc:docMk/>
          <pc:sldMk cId="3990842948" sldId="743"/>
        </pc:sldMkLst>
      </pc:sldChg>
      <pc:sldChg chg="delSp modSp add mod modClrScheme chgLayout">
        <pc:chgData name="Matthieu De Mari" userId="dfb708c9-d8dc-439f-9a3b-c772bf4a311c" providerId="ADAL" clId="{546D5FF6-7DB7-404F-BA64-30B02D8512C5}" dt="2024-01-29T04:49:09.318" v="2027" actId="20577"/>
        <pc:sldMkLst>
          <pc:docMk/>
          <pc:sldMk cId="525867130" sldId="744"/>
        </pc:sldMkLst>
      </pc:sldChg>
      <pc:sldChg chg="addSp delSp modSp add mod">
        <pc:chgData name="Matthieu De Mari" userId="dfb708c9-d8dc-439f-9a3b-c772bf4a311c" providerId="ADAL" clId="{546D5FF6-7DB7-404F-BA64-30B02D8512C5}" dt="2024-01-31T04:22:59.161" v="4241" actId="20577"/>
        <pc:sldMkLst>
          <pc:docMk/>
          <pc:sldMk cId="2589369966" sldId="745"/>
        </pc:sldMkLst>
      </pc:sldChg>
      <pc:sldChg chg="delSp modSp add mod modClrScheme chgLayout">
        <pc:chgData name="Matthieu De Mari" userId="dfb708c9-d8dc-439f-9a3b-c772bf4a311c" providerId="ADAL" clId="{546D5FF6-7DB7-404F-BA64-30B02D8512C5}" dt="2024-01-29T04:59:19.620" v="2403" actId="20577"/>
        <pc:sldMkLst>
          <pc:docMk/>
          <pc:sldMk cId="645146826" sldId="746"/>
        </pc:sldMkLst>
      </pc:sldChg>
      <pc:sldChg chg="addSp delSp modSp add mod">
        <pc:chgData name="Matthieu De Mari" userId="dfb708c9-d8dc-439f-9a3b-c772bf4a311c" providerId="ADAL" clId="{546D5FF6-7DB7-404F-BA64-30B02D8512C5}" dt="2024-02-01T09:50:00.156" v="4886" actId="14100"/>
        <pc:sldMkLst>
          <pc:docMk/>
          <pc:sldMk cId="68123525" sldId="747"/>
        </pc:sldMkLst>
      </pc:sldChg>
      <pc:sldChg chg="delSp modSp add mod modClrScheme chgLayout">
        <pc:chgData name="Matthieu De Mari" userId="dfb708c9-d8dc-439f-9a3b-c772bf4a311c" providerId="ADAL" clId="{546D5FF6-7DB7-404F-BA64-30B02D8512C5}" dt="2024-01-31T04:21:34.263" v="4205" actId="113"/>
        <pc:sldMkLst>
          <pc:docMk/>
          <pc:sldMk cId="971426394" sldId="748"/>
        </pc:sldMkLst>
      </pc:sldChg>
      <pc:sldChg chg="modSp add mod">
        <pc:chgData name="Matthieu De Mari" userId="dfb708c9-d8dc-439f-9a3b-c772bf4a311c" providerId="ADAL" clId="{546D5FF6-7DB7-404F-BA64-30B02D8512C5}" dt="2024-01-31T04:20:57.241" v="4062" actId="113"/>
        <pc:sldMkLst>
          <pc:docMk/>
          <pc:sldMk cId="1065353349" sldId="749"/>
        </pc:sldMkLst>
      </pc:sldChg>
      <pc:sldChg chg="delSp modSp add mod modClrScheme chgLayout">
        <pc:chgData name="Matthieu De Mari" userId="dfb708c9-d8dc-439f-9a3b-c772bf4a311c" providerId="ADAL" clId="{546D5FF6-7DB7-404F-BA64-30B02D8512C5}" dt="2024-02-01T09:52:12.148" v="5193" actId="113"/>
        <pc:sldMkLst>
          <pc:docMk/>
          <pc:sldMk cId="37486902" sldId="750"/>
        </pc:sldMkLst>
      </pc:sldChg>
      <pc:sldChg chg="addSp delSp modSp add mod">
        <pc:chgData name="Matthieu De Mari" userId="dfb708c9-d8dc-439f-9a3b-c772bf4a311c" providerId="ADAL" clId="{546D5FF6-7DB7-404F-BA64-30B02D8512C5}" dt="2024-01-31T14:39:07.512" v="4802" actId="1076"/>
        <pc:sldMkLst>
          <pc:docMk/>
          <pc:sldMk cId="649401732" sldId="751"/>
        </pc:sldMkLst>
      </pc:sldChg>
      <pc:sldChg chg="delSp modSp add mod modClrScheme chgLayout">
        <pc:chgData name="Matthieu De Mari" userId="dfb708c9-d8dc-439f-9a3b-c772bf4a311c" providerId="ADAL" clId="{546D5FF6-7DB7-404F-BA64-30B02D8512C5}" dt="2024-02-01T09:54:11.437" v="5436" actId="113"/>
        <pc:sldMkLst>
          <pc:docMk/>
          <pc:sldMk cId="224942910" sldId="75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06/02/2025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ytorch.org/docs/stable/optim.html#torch.optim.Optimizer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gentle-introduction-mini-batch-gradient-descent-configure-batch-size/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LnhCGNMAAAAJ&amp;hl=fr" TargetMode="External"/><Relationship Id="rId7" Type="http://schemas.openxmlformats.org/officeDocument/2006/relationships/hyperlink" Target="https://scholar.google.ca/citations?user=ymzxRhAAAAAJ&amp;hl=en" TargetMode="External"/><Relationship Id="rId2" Type="http://schemas.openxmlformats.org/officeDocument/2006/relationships/hyperlink" Target="https://www.ehaza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immylba.github.io/" TargetMode="External"/><Relationship Id="rId5" Type="http://schemas.openxmlformats.org/officeDocument/2006/relationships/hyperlink" Target="https://scholar.google.nl/citations?user=yyIoQu4AAAAJ&amp;hl=en" TargetMode="External"/><Relationship Id="rId4" Type="http://schemas.openxmlformats.org/officeDocument/2006/relationships/hyperlink" Target="http://dpkingma.com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gentle-introduction-mini-batch-gradient-descent-configure-batch-size/" TargetMode="External"/><Relationship Id="rId2" Type="http://schemas.openxmlformats.org/officeDocument/2006/relationships/hyperlink" Target="https://www.analyticsvidhya.com/blog/2021/10/a-comprehensive-guide-on-deep-learning-optimiz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dtechtalks.com/2022/12/19/forward-forward-algorithm-geoffrey-hinton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ytorch.org/docs/stable/optim.html#torch.optim.Optimizer" TargetMode="Externa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W2-S2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When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5 </m:t>
                    </m:r>
                  </m:oMath>
                </a14:m>
                <a:r>
                  <a:rPr lang="en-GB" dirty="0"/>
                  <a:t>as a </a:t>
                </a:r>
                <a:r>
                  <a:rPr lang="en-GB" b="1" dirty="0"/>
                  <a:t>starting point </a:t>
                </a:r>
                <a:r>
                  <a:rPr lang="en-GB" dirty="0"/>
                  <a:t>for our </a:t>
                </a:r>
                <a:r>
                  <a:rPr lang="en-GB" b="1" dirty="0"/>
                  <a:t>gradient descent algorithm</a:t>
                </a:r>
                <a:r>
                  <a:rPr lang="en-GB" dirty="0"/>
                  <a:t>, we end up converging to the global minimum.</a:t>
                </a:r>
              </a:p>
              <a:p>
                <a:pPr marL="0" indent="0">
                  <a:buNone/>
                </a:pPr>
                <a:r>
                  <a:rPr lang="en-GB" dirty="0"/>
                  <a:t>(Success!)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22C7FA-070B-E8F2-3F02-21B7E9B9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01" y="4001294"/>
            <a:ext cx="6754168" cy="2038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797E-9E26-E738-F9DA-D9E95F54A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389" y="3595077"/>
            <a:ext cx="4636343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0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When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5 </m:t>
                    </m:r>
                  </m:oMath>
                </a14:m>
                <a:r>
                  <a:rPr lang="en-GB" dirty="0"/>
                  <a:t>as a </a:t>
                </a:r>
                <a:r>
                  <a:rPr lang="en-GB" b="1" dirty="0"/>
                  <a:t>starting point </a:t>
                </a:r>
                <a:r>
                  <a:rPr lang="en-GB" dirty="0"/>
                  <a:t>for our </a:t>
                </a:r>
                <a:r>
                  <a:rPr lang="en-GB" b="1" dirty="0"/>
                  <a:t>gradient descent</a:t>
                </a:r>
                <a:r>
                  <a:rPr lang="en-GB" dirty="0"/>
                  <a:t>, however, we end up converging to the local (non-global) minimum.</a:t>
                </a:r>
              </a:p>
              <a:p>
                <a:pPr marL="0" indent="0">
                  <a:buNone/>
                </a:pPr>
                <a:r>
                  <a:rPr lang="en-GB" b="1" dirty="0"/>
                  <a:t>Observation: </a:t>
                </a:r>
                <a:r>
                  <a:rPr lang="en-GB" dirty="0"/>
                  <a:t>Unfortunately, in the presence of local non-global minima, the GD algorithm might end up getting trapped and converging to the wrong minimum.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0B3487-D23C-CE53-10CE-9BD14B40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7" y="4147381"/>
            <a:ext cx="6887536" cy="2095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2E22C-72AC-F7E1-0CF5-B58044097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389" y="3595077"/>
            <a:ext cx="4636343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61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When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=−5 </m:t>
                    </m:r>
                  </m:oMath>
                </a14:m>
                <a:r>
                  <a:rPr lang="en-GB" dirty="0"/>
                  <a:t>as a </a:t>
                </a:r>
                <a:r>
                  <a:rPr lang="en-GB" b="1" dirty="0"/>
                  <a:t>starting point </a:t>
                </a:r>
                <a:r>
                  <a:rPr lang="en-GB" dirty="0"/>
                  <a:t>for our </a:t>
                </a:r>
                <a:r>
                  <a:rPr lang="en-GB" b="1" dirty="0"/>
                  <a:t>gradient descent</a:t>
                </a:r>
                <a:r>
                  <a:rPr lang="en-GB" dirty="0"/>
                  <a:t>, however, we end up converging to the local (non-global) minimum.</a:t>
                </a:r>
              </a:p>
              <a:p>
                <a:pPr marL="0" indent="0">
                  <a:buNone/>
                </a:pPr>
                <a:r>
                  <a:rPr lang="en-GB" b="1" dirty="0"/>
                  <a:t>Observation: </a:t>
                </a:r>
                <a:r>
                  <a:rPr lang="en-GB" dirty="0"/>
                  <a:t>Unfortunately, in the presence of local non-global minima, the GD algorithm might end up getting trapped and converging to the wrong minimum.</a:t>
                </a:r>
                <a:endParaRPr lang="en-SG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the case of our Neural Networks:</a:t>
                </a:r>
              </a:p>
              <a:p>
                <a:r>
                  <a:rPr lang="en-GB" dirty="0"/>
                  <a:t>This could lead to choosing </a:t>
                </a:r>
                <a:r>
                  <a:rPr lang="en-GB" b="1" dirty="0"/>
                  <a:t>suboptimal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</a:t>
                </a:r>
                <a:r>
                  <a:rPr lang="en-GB" b="1" dirty="0"/>
                  <a:t>𝑊</a:t>
                </a:r>
                <a:r>
                  <a:rPr lang="en-GB" dirty="0"/>
                  <a:t> </a:t>
                </a:r>
                <a:r>
                  <a:rPr lang="en-GB" b="1" dirty="0"/>
                  <a:t>and</a:t>
                </a:r>
                <a:r>
                  <a:rPr lang="en-GB" dirty="0"/>
                  <a:t> </a:t>
                </a:r>
                <a:r>
                  <a:rPr lang="en-GB" b="1" dirty="0"/>
                  <a:t>𝑏</a:t>
                </a:r>
                <a:r>
                  <a:rPr lang="en-GB" dirty="0"/>
                  <a:t>, which are not going to minimize the loss function used for training,</a:t>
                </a:r>
              </a:p>
              <a:p>
                <a:r>
                  <a:rPr lang="en-GB" dirty="0"/>
                  <a:t>And therefore, lead to </a:t>
                </a:r>
                <a:r>
                  <a:rPr lang="en-GB" b="1" dirty="0"/>
                  <a:t>a Neural Network that has not been optimally trained for its task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449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935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2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Remember</a:t>
                </a:r>
              </a:p>
              <a:p>
                <a:r>
                  <a:rPr lang="en-GB" b="1" dirty="0"/>
                  <a:t>When the function is convex:</a:t>
                </a:r>
                <a:br>
                  <a:rPr lang="en-GB" b="1" dirty="0"/>
                </a:br>
                <a:r>
                  <a:rPr lang="en-GB" dirty="0"/>
                  <a:t>GD is guaranteed to converge to the global minimum, no matter the starting point.</a:t>
                </a:r>
              </a:p>
              <a:p>
                <a:r>
                  <a:rPr lang="en-GB" b="1" dirty="0"/>
                  <a:t>When the function is not convex (and our function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b="1" dirty="0"/>
                  <a:t> is often not): </a:t>
                </a:r>
                <a:r>
                  <a:rPr lang="en-GB" dirty="0"/>
                  <a:t>the starting point has an impact and might lead to a completely different outcome.</a:t>
                </a:r>
              </a:p>
              <a:p>
                <a:r>
                  <a:rPr lang="en-GB" dirty="0"/>
                  <a:t>Solutions exist but are not guaranteed to work.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2" cy="5032375"/>
              </a:xfrm>
              <a:blipFill>
                <a:blip r:embed="rId2"/>
                <a:stretch>
                  <a:fillRect l="-2400" t="-2663" r="-2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3D6465A-9544-2064-8309-3CC636D98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825624"/>
            <a:ext cx="5834606" cy="40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5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Definition (Gradient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To alleviate this phenomenon, we propose to use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is a method that helps accelerate the training process by updating the weights of the model by reusing values from the past gradients.</a:t>
            </a:r>
          </a:p>
          <a:p>
            <a:pPr marL="0" indent="0">
              <a:buNone/>
            </a:pPr>
            <a:r>
              <a:rPr lang="en-GB" dirty="0"/>
              <a:t>The idea is that, if a direction in the parameters space consistently leads to good reduction in the loss function, then that direction should be reinforced.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D0F3F65-B44C-5F5C-833B-99B3AED39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2" b="26"/>
          <a:stretch/>
        </p:blipFill>
        <p:spPr>
          <a:xfrm>
            <a:off x="6814295" y="1460500"/>
            <a:ext cx="4822080" cy="5032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798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Definition (Gradient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To alleviate this phenomenon, we propose to use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is a method that helps accelerate the training process by updating the weights of the model by reusing values from the past gradients.</a:t>
            </a:r>
          </a:p>
          <a:p>
            <a:pPr marL="0" indent="0">
              <a:buNone/>
            </a:pPr>
            <a:r>
              <a:rPr lang="en-GB" dirty="0"/>
              <a:t>The idea is that, if a direction in the parameters space consistently leads to good reduction in the loss function, then that direction should be reinforced.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8" name="Picture 7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490A222-F93E-4885-56E3-4C8A88402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"/>
          <a:stretch/>
        </p:blipFill>
        <p:spPr>
          <a:xfrm>
            <a:off x="273538" y="615820"/>
            <a:ext cx="11722358" cy="5859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533DC-EDE3-59E0-19F6-EEE0168C98FF}"/>
              </a:ext>
            </a:extLst>
          </p:cNvPr>
          <p:cNvSpPr/>
          <p:nvPr/>
        </p:nvSpPr>
        <p:spPr>
          <a:xfrm>
            <a:off x="5859624" y="6176865"/>
            <a:ext cx="1054360" cy="223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269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Momentum can be implemented by adding a term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𝑝𝑟𝑒𝑣</m:t>
                        </m:r>
                      </m:sub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to the parameter update, for instance: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←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𝑝𝑟𝑒𝑣</m:t>
                          </m:r>
                        </m:sub>
                        <m:sup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As before,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is a hyperparameter that controls the step size/learning rate at each iteration,</a:t>
                </a:r>
              </a:p>
              <a:p>
                <a:r>
                  <a:rPr lang="en-GB" dirty="0"/>
                  <a:t>And </a:t>
                </a:r>
                <a:r>
                  <a:rPr lang="en-GB" b="1" dirty="0"/>
                  <a:t>the coefficient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is another hyperparameter that controls the influence of the momentum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𝑝𝑟𝑒𝑣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which uses the history of previous gradient 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𝑝𝑟𝑒𝑣</m:t>
                        </m:r>
                      </m:sub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961" r="-1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7294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</a:t>
            </a:r>
            <a:br>
              <a:rPr lang="en-GB" dirty="0"/>
            </a:br>
            <a:r>
              <a:rPr lang="en-GB" dirty="0"/>
              <a:t>gradient 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0346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Using momentum can help the model converge faster and </a:t>
                </a:r>
                <a:r>
                  <a:rPr lang="en-GB" b="1" dirty="0"/>
                  <a:t>escape</a:t>
                </a:r>
                <a:r>
                  <a:rPr lang="en-GB" dirty="0"/>
                  <a:t> </a:t>
                </a:r>
                <a:r>
                  <a:rPr lang="en-GB" b="1" dirty="0"/>
                  <a:t>local</a:t>
                </a:r>
                <a:r>
                  <a:rPr lang="en-GB" dirty="0"/>
                  <a:t> </a:t>
                </a:r>
                <a:r>
                  <a:rPr lang="en-GB" b="1" dirty="0"/>
                  <a:t>minima</a:t>
                </a:r>
                <a:r>
                  <a:rPr lang="en-GB" dirty="0"/>
                  <a:t> and converge to global minima instead.</a:t>
                </a:r>
              </a:p>
              <a:p>
                <a:pPr marL="0" indent="0">
                  <a:buNone/>
                </a:pPr>
                <a:r>
                  <a:rPr lang="en-GB" dirty="0"/>
                  <a:t>However, it can also cause the model to overshoot the global minimum and diverge.</a:t>
                </a:r>
              </a:p>
              <a:p>
                <a:pPr marL="0" indent="0">
                  <a:buNone/>
                </a:pPr>
                <a:r>
                  <a:rPr lang="en-GB" dirty="0"/>
                  <a:t>So, just like with the learning rate, </a:t>
                </a:r>
                <a:r>
                  <a:rPr lang="en-GB" b="1" dirty="0"/>
                  <a:t>it is important to tune the momentum hyperparameter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b="1" dirty="0"/>
                  <a:t> carefully (ever heard of the NFL theorem?)</a:t>
                </a:r>
                <a:r>
                  <a:rPr lang="en-GB" dirty="0"/>
                  <a:t>.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03462" cy="5032375"/>
              </a:xfrm>
              <a:blipFill>
                <a:blip r:embed="rId2"/>
                <a:stretch>
                  <a:fillRect l="-2065" t="-1937" r="-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F294E3-D542-A77F-D00F-B8807CEB2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15"/>
          <a:stretch/>
        </p:blipFill>
        <p:spPr>
          <a:xfrm>
            <a:off x="7563845" y="56496"/>
            <a:ext cx="3556439" cy="337250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0BBB4B2-DCE0-BDB2-BD46-B19F3707FC91}"/>
              </a:ext>
            </a:extLst>
          </p:cNvPr>
          <p:cNvSpPr/>
          <p:nvPr/>
        </p:nvSpPr>
        <p:spPr>
          <a:xfrm>
            <a:off x="10744673" y="1314187"/>
            <a:ext cx="609127" cy="6851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5F0E1-F7F1-7B48-22B6-76F3EDF0E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42"/>
          <a:stretch/>
        </p:blipFill>
        <p:spPr>
          <a:xfrm>
            <a:off x="7776482" y="3178991"/>
            <a:ext cx="3206149" cy="36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54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dirty="0"/>
              <a:t> is a method that helps accelerate the training process by updating the weights of the model by reusing values from the past gradients.</a:t>
            </a:r>
          </a:p>
          <a:p>
            <a:pPr marL="0" indent="0">
              <a:buNone/>
            </a:pPr>
            <a:r>
              <a:rPr lang="en-GB" dirty="0"/>
              <a:t>Momentum can be implemented in many ways, by incorporating the previous values of past gradients in some way. We show a possible implementation here.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479CF-C5D6-E996-6F76-C86CEAFA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25624"/>
            <a:ext cx="5905756" cy="3461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9E287-041C-0E4A-C3DD-6D8BBE3DA649}"/>
              </a:ext>
            </a:extLst>
          </p:cNvPr>
          <p:cNvSpPr txBox="1"/>
          <p:nvPr/>
        </p:nvSpPr>
        <p:spPr>
          <a:xfrm>
            <a:off x="7059561" y="5461596"/>
            <a:ext cx="4630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Another possible implementation (Nesterov Momentum GD) is shown in bonus slides.</a:t>
            </a:r>
          </a:p>
        </p:txBody>
      </p:sp>
    </p:spTree>
    <p:extLst>
      <p:ext uri="{BB962C8B-B14F-4D97-AF65-F5344CB8AC3E}">
        <p14:creationId xmlns:p14="http://schemas.microsoft.com/office/powerpoint/2010/main" val="3242008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Case #1 (good scenario): </a:t>
            </a:r>
            <a:r>
              <a:rPr lang="en-GB" dirty="0"/>
              <a:t>As before, if the starting point is good and not too much momentum is used, we will converge to the correct minimum.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48D9D-F7E1-5570-35F7-A88A2F50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29" y="3429000"/>
            <a:ext cx="9665937" cy="31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66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typical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initializers for trainable parameters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Neural Networks?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symmetry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in a Neural Network and why is it essential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break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exploding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an exploding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vanishing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 vanishing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are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universal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approximation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theorem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Case #2 (bad scenario): </a:t>
            </a:r>
            <a:r>
              <a:rPr lang="en-GB" dirty="0"/>
              <a:t>As before, if the starting point is bad and not too much momentum is used, we will end up converging to the incorrect minimum, like before.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9869F-D313-81DF-1025-FEEC41AC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96343"/>
            <a:ext cx="9649408" cy="32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98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Case #3 (bad scenario, momentum saves the day): </a:t>
            </a:r>
            <a:r>
              <a:rPr lang="en-GB" dirty="0"/>
              <a:t>However, if the starting point is bad and enough momentum is used, we might be able to escape the local minimum and converge to the correct minimum.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155D2-2324-E764-8ADE-F4BCD0DA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39" y="3429000"/>
            <a:ext cx="9740521" cy="31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39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18704-3C4F-3506-D883-6008FB71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09" y="1554229"/>
            <a:ext cx="7716582" cy="53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98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Learning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rate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decay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Learning rate decay </a:t>
                </a:r>
                <a:r>
                  <a:rPr lang="en-GB" dirty="0"/>
                  <a:t>is a technique used to </a:t>
                </a:r>
                <a:r>
                  <a:rPr lang="en-GB" b="1" dirty="0"/>
                  <a:t>gradually</a:t>
                </a:r>
                <a:r>
                  <a:rPr lang="en-GB" dirty="0"/>
                  <a:t> </a:t>
                </a:r>
                <a:r>
                  <a:rPr lang="en-GB" b="1" dirty="0"/>
                  <a:t>reduce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of gradient descent over iterations.</a:t>
                </a:r>
              </a:p>
              <a:p>
                <a:pPr marL="0" indent="0">
                  <a:buNone/>
                </a:pPr>
                <a:r>
                  <a:rPr lang="en-GB" dirty="0"/>
                  <a:t>The idea is to </a:t>
                </a:r>
                <a:r>
                  <a:rPr lang="en-GB" b="1" dirty="0"/>
                  <a:t>start with a relatively high learning rate, which can help the model to converge quickly in the early stages of training</a:t>
                </a:r>
                <a:r>
                  <a:rPr lang="en-GB" dirty="0"/>
                  <a:t>, and then </a:t>
                </a:r>
                <a:r>
                  <a:rPr lang="en-GB" b="1" dirty="0"/>
                  <a:t>gradually</a:t>
                </a:r>
                <a:r>
                  <a:rPr lang="en-GB" dirty="0"/>
                  <a:t> </a:t>
                </a:r>
                <a:r>
                  <a:rPr lang="en-GB" b="1" dirty="0"/>
                  <a:t>reduce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</a:t>
                </a:r>
                <a:r>
                  <a:rPr lang="en-GB" b="1" dirty="0"/>
                  <a:t>as</a:t>
                </a:r>
                <a:r>
                  <a:rPr lang="en-GB" dirty="0"/>
                  <a:t> </a:t>
                </a:r>
                <a:r>
                  <a:rPr lang="en-GB" b="1" dirty="0"/>
                  <a:t>training</a:t>
                </a:r>
                <a:r>
                  <a:rPr lang="en-GB" dirty="0"/>
                  <a:t> </a:t>
                </a:r>
                <a:r>
                  <a:rPr lang="en-GB" b="1" dirty="0"/>
                  <a:t>progresses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This can help the model to continue learning and improving even as it gets closer to a good solution. It can also help to address overfitting by preventing the model from making overly large updates to its parameters.</a:t>
                </a:r>
              </a:p>
              <a:p>
                <a:pPr marL="0" indent="0">
                  <a:buNone/>
                </a:pPr>
                <a:r>
                  <a:rPr lang="en-GB" dirty="0"/>
                  <a:t>There are </a:t>
                </a:r>
                <a:r>
                  <a:rPr lang="en-GB" b="1" dirty="0"/>
                  <a:t>several ways to implement learning rate decay</a:t>
                </a:r>
                <a:r>
                  <a:rPr lang="en-GB" dirty="0"/>
                  <a:t>, for instance by reducing the learning rate by a fixed amount at regular intervals, updating the learning rate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← 0.99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SG" dirty="0"/>
                  <a:t>, every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SG" dirty="0"/>
                  <a:t> iterations.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623" b="-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609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 possible implementation of gradient descent with learning rate decay is shown below.</a:t>
                </a:r>
              </a:p>
              <a:p>
                <a:pPr marL="0" indent="0">
                  <a:buNone/>
                </a:pPr>
                <a:r>
                  <a:rPr lang="en-GB" dirty="0"/>
                  <a:t>Notice how, on every iteration, the learning rate is updated and decayed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SG" dirty="0"/>
                  <a:t>, with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SG" dirty="0"/>
                  <a:t> a decay factor between 0 and 1.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CDE4F6D-59B3-E609-08E4-EE107BAA2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90561"/>
            <a:ext cx="10504984" cy="29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227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499207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the learning rate decay parameter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SG" dirty="0"/>
                  <a:t> is a hyperparameter that requires to be adjusted carefully:</a:t>
                </a:r>
              </a:p>
              <a:p>
                <a:r>
                  <a:rPr lang="en-SG" dirty="0"/>
                  <a:t>a high decay might help not overshoot a minimum,</a:t>
                </a:r>
              </a:p>
              <a:p>
                <a:r>
                  <a:rPr lang="en-SG" dirty="0"/>
                  <a:t>but decaying too fast might make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SG" dirty="0"/>
                  <a:t> go to small values too soon, leading to a wrong convergence point.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4992077" cy="5032375"/>
              </a:xfrm>
              <a:blipFill>
                <a:blip r:embed="rId2"/>
                <a:stretch>
                  <a:fillRect l="-2567" t="-1937" r="-1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F992B1-A965-EEC7-C580-5FBF6AB3A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7999"/>
            <a:ext cx="6056441" cy="418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62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4DA08-1C2E-00A3-E9D2-E8BC11BD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Different decay methods </a:t>
            </a:r>
            <a:r>
              <a:rPr lang="en-GB" dirty="0"/>
              <a:t>can be implemented, with different effects on the gradient descent algorithm: as before (NFL!), worth exploring.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F4E4E-CF36-6FDB-21E4-445C0E8D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96" y="2638839"/>
            <a:ext cx="6084607" cy="42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03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Gradient-based learning rate control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Other options for </a:t>
                </a:r>
                <a:r>
                  <a:rPr lang="en-GB" b="1" dirty="0"/>
                  <a:t>controlling the learning rate </a:t>
                </a:r>
                <a:r>
                  <a:rPr lang="en-GB" dirty="0"/>
                  <a:t>suggest to </a:t>
                </a:r>
                <a:r>
                  <a:rPr lang="en-GB" b="1" dirty="0"/>
                  <a:t>use the value of the gradients to adjust the learning rate </a:t>
                </a:r>
                <a:r>
                  <a:rPr lang="en-GB" dirty="0"/>
                  <a:t>accordingly.</a:t>
                </a:r>
              </a:p>
              <a:p>
                <a:pPr marL="0" indent="0">
                  <a:buNone/>
                </a:pPr>
                <a:r>
                  <a:rPr lang="en-GB" dirty="0"/>
                  <a:t>Gradients are often used in learning rate formulas because they provide a measure of how much the parameters are changing with each update.</a:t>
                </a:r>
              </a:p>
              <a:p>
                <a:pPr marL="0" indent="0">
                  <a:buNone/>
                </a:pPr>
                <a:r>
                  <a:rPr lang="en-GB" dirty="0"/>
                  <a:t>The magnitude of the gradients give us an indication of how much "learning" is done at each step. It can be used to adjust the learning rate accordingly.</a:t>
                </a:r>
              </a:p>
              <a:p>
                <a:pPr marL="0" indent="0">
                  <a:buNone/>
                </a:pPr>
                <a:r>
                  <a:rPr lang="en-GB" dirty="0"/>
                  <a:t>In Notebook 5, we implement a possible learning rate control mechanism, using the gradients and the learning rate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(1 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734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behind gradient-based LR control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1934-46F7-A751-6294-3A08B84E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Core idea:</a:t>
            </a:r>
            <a:r>
              <a:rPr lang="en-GB" dirty="0"/>
              <a:t> Gradient-based learning rate control is typically used to make the learning rate inversely proportional to the mean gradient value (or its mean squared value).</a:t>
            </a:r>
          </a:p>
          <a:p>
            <a:pPr marL="0" indent="0">
              <a:buNone/>
            </a:pPr>
            <a:r>
              <a:rPr lang="en-GB" dirty="0"/>
              <a:t>By doing so,</a:t>
            </a:r>
          </a:p>
          <a:p>
            <a:r>
              <a:rPr lang="en-GB" b="1" dirty="0"/>
              <a:t>if the gradients are small </a:t>
            </a:r>
            <a:r>
              <a:rPr lang="en-GB" dirty="0"/>
              <a:t>(i.e. the model is making small updates to its weights), the resulting learning rate will be high to prevent vanishing gradients.</a:t>
            </a:r>
          </a:p>
          <a:p>
            <a:r>
              <a:rPr lang="en-GB" dirty="0"/>
              <a:t>and </a:t>
            </a:r>
            <a:r>
              <a:rPr lang="en-GB" b="1" dirty="0"/>
              <a:t>if the gradients are large </a:t>
            </a:r>
            <a:r>
              <a:rPr lang="en-GB" dirty="0"/>
              <a:t>(i.e. the model is making large updates to its weights), the resulting learning rate will be low to prevent exploding gradients.</a:t>
            </a:r>
          </a:p>
        </p:txBody>
      </p:sp>
    </p:spTree>
    <p:extLst>
      <p:ext uri="{BB962C8B-B14F-4D97-AF65-F5344CB8AC3E}">
        <p14:creationId xmlns:p14="http://schemas.microsoft.com/office/powerpoint/2010/main" val="29004355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 possible gradient-based learning control scheme: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(1 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9D88B4B-84D0-ECAF-AE3F-2E92E3566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196467" y="3265227"/>
            <a:ext cx="9799065" cy="36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28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examples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1934-46F7-A751-6294-3A08B84E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Open question: </a:t>
            </a:r>
            <a:r>
              <a:rPr lang="en-GB" dirty="0"/>
              <a:t>What would change if I decided to replace the = sign in line 8 with a *= instead, as shown below?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C6AD2-9A9E-19C6-8BEC-F79D0523A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080282" y="2977282"/>
            <a:ext cx="10031436" cy="36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01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99C8F-2D8C-D808-47C5-301DF456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20" y="1563077"/>
            <a:ext cx="7555759" cy="529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97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1934-46F7-A751-6294-3A08B84E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This can also help to prevent the model from making overly large updates, which can – in turn – help to improve generalization by preventing overfitting.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Most advanced gradient descent algorithms will typically combine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 gradient-based learning rate (LR) control,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 learning rate (LR) decay,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And some momentum formula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Adjustments on the hyperparameters values for each component will be left to the human behind the keyboard!</a:t>
            </a:r>
          </a:p>
        </p:txBody>
      </p:sp>
    </p:spTree>
    <p:extLst>
      <p:ext uri="{BB962C8B-B14F-4D97-AF65-F5344CB8AC3E}">
        <p14:creationId xmlns:p14="http://schemas.microsoft.com/office/powerpoint/2010/main" val="760391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ECF0-2A56-9939-54BE-EC1B880E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Going back to our classification dataset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6790D-0F37-EC61-CC63-DAD26003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02" y="1542454"/>
            <a:ext cx="7788595" cy="53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45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ECF0-2A56-9939-54BE-EC1B880E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7646" cy="1325563"/>
          </a:xfrm>
        </p:spPr>
        <p:txBody>
          <a:bodyPr/>
          <a:lstStyle/>
          <a:p>
            <a:r>
              <a:rPr lang="en-GB" dirty="0"/>
              <a:t>So far, training using “vanilla” gradient descent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23F2-8A59-261F-D2E8-51633769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63" y="1505850"/>
            <a:ext cx="8161473" cy="53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17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AdaGrad</a:t>
            </a:r>
            <a:r>
              <a:rPr lang="en-GB" b="1" dirty="0"/>
              <a:t> optimizer [AdaGrad2011]):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AdaGrad</a:t>
            </a:r>
            <a:r>
              <a:rPr lang="en-GB" dirty="0"/>
              <a:t> is variation of gradient descent, which </a:t>
            </a:r>
            <a:r>
              <a:rPr lang="en-GB" b="1" dirty="0"/>
              <a:t>adapts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</a:t>
            </a:r>
            <a:r>
              <a:rPr lang="en-GB" b="1" dirty="0"/>
              <a:t>for</a:t>
            </a:r>
            <a:r>
              <a:rPr lang="en-GB" dirty="0"/>
              <a:t> </a:t>
            </a:r>
            <a:r>
              <a:rPr lang="en-GB" b="1" dirty="0"/>
              <a:t>each</a:t>
            </a:r>
            <a:r>
              <a:rPr lang="en-GB" dirty="0"/>
              <a:t> </a:t>
            </a:r>
            <a:r>
              <a:rPr lang="en-GB" b="1" dirty="0"/>
              <a:t>parameter</a:t>
            </a:r>
            <a:r>
              <a:rPr lang="en-GB" dirty="0"/>
              <a:t> </a:t>
            </a:r>
            <a:r>
              <a:rPr lang="en-GB" b="1" dirty="0"/>
              <a:t>separately</a:t>
            </a:r>
            <a:r>
              <a:rPr lang="en-GB" dirty="0"/>
              <a:t>, based on the historical gradient information for that parameter.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14B826-76A1-4C74-2CF3-31C48D1B320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AdaGrad</a:t>
                </a:r>
                <a:r>
                  <a:rPr lang="en-GB" dirty="0"/>
                  <a:t> </a:t>
                </a:r>
                <a:r>
                  <a:rPr lang="en-GB" b="1" dirty="0"/>
                  <a:t>scales down the learning rate for parameters that have received a large number of updates</a:t>
                </a:r>
                <a:r>
                  <a:rPr lang="en-GB" dirty="0"/>
                  <a:t>, which can help prevent overfitting and improve generalization.</a:t>
                </a:r>
              </a:p>
              <a:p>
                <a:pPr marL="0" indent="0">
                  <a:buNone/>
                </a:pPr>
                <a:r>
                  <a:rPr lang="en-GB" dirty="0"/>
                  <a:t>The gradient descent rule relies on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dirty="0"/>
                  <a:t>. Their values are defined as cumulated sum of the squared values of the gradients with respect to each parameter. </a:t>
                </a: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14B826-76A1-4C74-2CF3-31C48D1B3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2"/>
                <a:stretch>
                  <a:fillRect l="-2471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608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For instance,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starts at 0, and then, on each iteration: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then used to adjust the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update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sz="2800" dirty="0"/>
                  <a:t>Here, the value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is set to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GB" sz="2800" dirty="0"/>
                  <a:t> to prevent divisions by zero.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 r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5427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SG" dirty="0"/>
                  <a:t> therefore grows over time and it grows faster, if the present and the history past gradients we calculated are large.</a:t>
                </a:r>
              </a:p>
              <a:p>
                <a:pPr marL="0" indent="0">
                  <a:buNone/>
                </a:pPr>
                <a:r>
                  <a:rPr lang="en-SG" dirty="0"/>
                  <a:t>Therefore, </a:t>
                </a:r>
                <a:r>
                  <a:rPr lang="en-SG" dirty="0" err="1"/>
                  <a:t>AdaGrad</a:t>
                </a:r>
                <a:r>
                  <a:rPr lang="en-SG" dirty="0"/>
                  <a:t> can be seen as a GD, which implements </a:t>
                </a:r>
                <a:r>
                  <a:rPr lang="en-SG" b="1" dirty="0"/>
                  <a:t>both a LR decay </a:t>
                </a:r>
                <a:r>
                  <a:rPr lang="en-SG" dirty="0"/>
                  <a:t>and</a:t>
                </a:r>
                <a:r>
                  <a:rPr lang="en-SG" b="1" dirty="0"/>
                  <a:t> a LR gradient-based control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4263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95F216-6682-F39D-210B-E590F54F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57" y="190052"/>
            <a:ext cx="4553585" cy="642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788E-1B71-0D0B-3D4C-4C51C9D65DCA}"/>
              </a:ext>
            </a:extLst>
          </p:cNvPr>
          <p:cNvSpPr txBox="1"/>
          <p:nvPr/>
        </p:nvSpPr>
        <p:spPr>
          <a:xfrm>
            <a:off x="70338" y="2000736"/>
            <a:ext cx="5488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Keep history of gradient in a list called </a:t>
            </a:r>
            <a:r>
              <a:rPr lang="en-GB" dirty="0" err="1">
                <a:solidFill>
                  <a:srgbClr val="00B050"/>
                </a:solidFill>
              </a:rPr>
              <a:t>G_list</a:t>
            </a:r>
            <a:r>
              <a:rPr lang="en-GB" dirty="0">
                <a:solidFill>
                  <a:srgbClr val="00B050"/>
                </a:solidFill>
              </a:rPr>
              <a:t>, which will be updated on each iteration of backward</a:t>
            </a:r>
          </a:p>
          <a:p>
            <a:r>
              <a:rPr lang="en-GB" dirty="0">
                <a:solidFill>
                  <a:srgbClr val="00B050"/>
                </a:solidFill>
              </a:rPr>
              <a:t>(Note that it could have also been an attribute for class)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3949C-2F0C-1588-0CA7-59CDA6C0EC02}"/>
              </a:ext>
            </a:extLst>
          </p:cNvPr>
          <p:cNvSpPr txBox="1"/>
          <p:nvPr/>
        </p:nvSpPr>
        <p:spPr>
          <a:xfrm>
            <a:off x="70337" y="3356708"/>
            <a:ext cx="548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Compute gradients and G_X Coefficients for each trainable parameter X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CCDEF-05D4-3DE0-A3AE-255A2FA6F44C}"/>
              </a:ext>
            </a:extLst>
          </p:cNvPr>
          <p:cNvSpPr txBox="1"/>
          <p:nvPr/>
        </p:nvSpPr>
        <p:spPr>
          <a:xfrm>
            <a:off x="70337" y="5367769"/>
            <a:ext cx="548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Update rule uses adjusted learning rate for each parameter and epsilon value.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C3F7F2-6509-968D-7A2D-45EF6CB6524B}"/>
              </a:ext>
            </a:extLst>
          </p:cNvPr>
          <p:cNvSpPr/>
          <p:nvPr/>
        </p:nvSpPr>
        <p:spPr>
          <a:xfrm>
            <a:off x="5711580" y="4872892"/>
            <a:ext cx="2528278" cy="211015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3F268-7E6F-8D73-96BE-D7EAB1F51298}"/>
              </a:ext>
            </a:extLst>
          </p:cNvPr>
          <p:cNvSpPr/>
          <p:nvPr/>
        </p:nvSpPr>
        <p:spPr>
          <a:xfrm>
            <a:off x="5591911" y="847725"/>
            <a:ext cx="4807319" cy="42713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257D6-0945-EB9E-532A-BC900B613456}"/>
              </a:ext>
            </a:extLst>
          </p:cNvPr>
          <p:cNvSpPr/>
          <p:nvPr/>
        </p:nvSpPr>
        <p:spPr>
          <a:xfrm flipV="1">
            <a:off x="5591911" y="5177856"/>
            <a:ext cx="4807319" cy="1113527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F68576-F51F-80F6-A737-F8387A746DDB}"/>
              </a:ext>
            </a:extLst>
          </p:cNvPr>
          <p:cNvSpPr/>
          <p:nvPr/>
        </p:nvSpPr>
        <p:spPr>
          <a:xfrm>
            <a:off x="5663955" y="4074563"/>
            <a:ext cx="2528278" cy="211015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4363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RMSProp</a:t>
            </a:r>
            <a:r>
              <a:rPr lang="en-GB" b="1" dirty="0"/>
              <a:t> optimizer [RMSProp2012]):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RMSProp</a:t>
            </a:r>
            <a:r>
              <a:rPr lang="en-GB" dirty="0"/>
              <a:t> is a variation of </a:t>
            </a:r>
            <a:r>
              <a:rPr lang="en-GB" dirty="0" err="1"/>
              <a:t>AdaGrad</a:t>
            </a:r>
            <a:r>
              <a:rPr lang="en-GB" dirty="0"/>
              <a:t>, but it uses a </a:t>
            </a:r>
            <a:r>
              <a:rPr lang="en-GB" b="1" dirty="0"/>
              <a:t>running average of the squared gradients to scale the learning rate </a:t>
            </a:r>
            <a:r>
              <a:rPr lang="en-GB" dirty="0"/>
              <a:t>for each parameter, rather than using the sum of the squared gradients as in </a:t>
            </a:r>
            <a:r>
              <a:rPr lang="en-GB" dirty="0" err="1"/>
              <a:t>AdaGrad</a:t>
            </a:r>
            <a:r>
              <a:rPr lang="en-GB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4B826-76A1-4C74-2CF3-31C48D1B3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RMSProp</a:t>
            </a:r>
            <a:r>
              <a:rPr lang="en-GB" dirty="0"/>
              <a:t> can be less sensitive to the learning rate than </a:t>
            </a:r>
            <a:r>
              <a:rPr lang="en-GB" dirty="0" err="1"/>
              <a:t>AdaGrad</a:t>
            </a:r>
            <a:r>
              <a:rPr lang="en-GB" dirty="0"/>
              <a:t>, and it is often used in conjunction with other techniques such as momentum.</a:t>
            </a:r>
          </a:p>
          <a:p>
            <a:pPr marL="0" indent="0">
              <a:buNone/>
            </a:pPr>
            <a:r>
              <a:rPr lang="en-GB" dirty="0"/>
              <a:t>We will typically keep this idea in mind for later when designing the </a:t>
            </a:r>
            <a:r>
              <a:rPr lang="en-GB" b="1" dirty="0"/>
              <a:t>Adam</a:t>
            </a:r>
            <a:r>
              <a:rPr lang="en-GB" dirty="0"/>
              <a:t> optimizer.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6300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/>
              <a:t>How to decide on </a:t>
            </a:r>
            <a:r>
              <a:rPr lang="en-US" b="1"/>
              <a:t>an appropriate number of layers and neurons</a:t>
            </a:r>
            <a:r>
              <a:rPr lang="en-US"/>
              <a:t>?</a:t>
            </a:r>
          </a:p>
          <a:p>
            <a:pPr marL="514350" indent="-514350">
              <a:buFont typeface="+mj-lt"/>
              <a:buAutoNum type="arabicPeriod" startAt="17"/>
            </a:pPr>
            <a:endParaRPr lang="en-US" dirty="0"/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is no longer defined as the sum of all the squared values of the gradients with respect to each parameter.</a:t>
                </a:r>
              </a:p>
              <a:p>
                <a:pPr marL="0" indent="0">
                  <a:buNone/>
                </a:pPr>
                <a:r>
                  <a:rPr lang="en-GB" dirty="0"/>
                  <a:t>This </a:t>
                </a:r>
                <a:r>
                  <a:rPr lang="en-GB" dirty="0" err="1"/>
                  <a:t>AdaGrad</a:t>
                </a:r>
                <a:r>
                  <a:rPr lang="en-GB" dirty="0"/>
                  <a:t> formula could prove problematic in practice as it would make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grow forever.</a:t>
                </a:r>
              </a:p>
              <a:p>
                <a:pPr marL="0" indent="0">
                  <a:buNone/>
                </a:pPr>
                <a:r>
                  <a:rPr lang="en-GB" dirty="0"/>
                  <a:t>It would sometimes end up exploding to infinity and would, in turn, make the LR decay too much, too fast.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562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Solution: </a:t>
                </a:r>
                <a:r>
                  <a:rPr lang="en-GB" dirty="0" err="1"/>
                  <a:t>RMSProp</a:t>
                </a:r>
                <a:r>
                  <a:rPr lang="en-GB" dirty="0"/>
                  <a:t> suggests, instead to use a mixed formula (known as </a:t>
                </a:r>
                <a:r>
                  <a:rPr lang="en-GB" b="1" dirty="0"/>
                  <a:t>running average</a:t>
                </a:r>
                <a:r>
                  <a:rPr lang="en-GB" dirty="0"/>
                  <a:t>), reusing the previous values of these parameters, mixed with the current squared values of the gradients, shown below.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sSup>
                        <m:sSup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 +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coefficient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/>
                  <a:t> is a hyperparameter, taking values between 0 and 1 and deciding the mixture to use in the running average.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353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coefficient is then used to adjust the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update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As in </a:t>
                </a:r>
                <a:r>
                  <a:rPr lang="en-SG" dirty="0" err="1"/>
                  <a:t>AdaGrad</a:t>
                </a:r>
                <a:r>
                  <a:rPr lang="en-SG" dirty="0"/>
                  <a:t>, </a:t>
                </a:r>
                <a:r>
                  <a:rPr lang="en-SG" dirty="0" err="1"/>
                  <a:t>RMSProp</a:t>
                </a:r>
                <a:r>
                  <a:rPr lang="en-SG" dirty="0"/>
                  <a:t> can be seen as GD with a mixture of </a:t>
                </a:r>
                <a:r>
                  <a:rPr lang="en-SG" b="1" dirty="0"/>
                  <a:t>LR decay </a:t>
                </a:r>
                <a:r>
                  <a:rPr lang="en-SG" dirty="0"/>
                  <a:t>and </a:t>
                </a:r>
                <a:r>
                  <a:rPr lang="en-SG" b="1" dirty="0"/>
                  <a:t>LR gradient-based control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 r="-406" b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2506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F0484C-39A2-0A83-881D-13BC82FF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45" y="62603"/>
            <a:ext cx="4601217" cy="6430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1CCDEF-05D4-3DE0-A3AE-255A2FA6F44C}"/>
                  </a:ext>
                </a:extLst>
              </p:cNvPr>
              <p:cNvSpPr txBox="1"/>
              <p:nvPr/>
            </p:nvSpPr>
            <p:spPr>
              <a:xfrm>
                <a:off x="6338" y="4207883"/>
                <a:ext cx="54881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7030A0"/>
                    </a:solidFill>
                  </a:rPr>
                  <a:t>The only change compared to </a:t>
                </a:r>
                <a:r>
                  <a:rPr lang="en-GB" dirty="0" err="1">
                    <a:solidFill>
                      <a:srgbClr val="7030A0"/>
                    </a:solidFill>
                  </a:rPr>
                  <a:t>AdaGrad</a:t>
                </a:r>
                <a:r>
                  <a:rPr lang="en-GB" dirty="0">
                    <a:solidFill>
                      <a:srgbClr val="7030A0"/>
                    </a:solidFill>
                  </a:rPr>
                  <a:t> is in this formula and the addition of another hyperparameter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1CCDEF-05D4-3DE0-A3AE-255A2FA6F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" y="4207883"/>
                <a:ext cx="5488117" cy="646331"/>
              </a:xfrm>
              <a:prstGeom prst="rect">
                <a:avLst/>
              </a:prstGeom>
              <a:blipFill>
                <a:blip r:embed="rId4"/>
                <a:stretch>
                  <a:fillRect l="-889" t="-4717" r="-222" b="-141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8D257D6-0945-EB9E-532A-BC900B613456}"/>
              </a:ext>
            </a:extLst>
          </p:cNvPr>
          <p:cNvSpPr/>
          <p:nvPr/>
        </p:nvSpPr>
        <p:spPr>
          <a:xfrm flipV="1">
            <a:off x="5904525" y="3786716"/>
            <a:ext cx="4904152" cy="119168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9FA7AF-A96D-8F84-519F-66A100C4B18F}"/>
              </a:ext>
            </a:extLst>
          </p:cNvPr>
          <p:cNvSpPr/>
          <p:nvPr/>
        </p:nvSpPr>
        <p:spPr>
          <a:xfrm>
            <a:off x="9128369" y="54788"/>
            <a:ext cx="925886" cy="21272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36788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b="1" dirty="0"/>
              <a:t> optimizer [Adam2015]):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dirty="0"/>
              <a:t> is a very popular variation of gradient descent that combines the ideas of momentum and </a:t>
            </a:r>
            <a:r>
              <a:rPr lang="en-GB" dirty="0" err="1"/>
              <a:t>RMSProp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Adam is a widely used (possibly the most used?) optimizer, as</a:t>
            </a:r>
            <a:r>
              <a:rPr lang="en-GB" b="1" dirty="0"/>
              <a:t> it can often achieve good performance with relatively little hyperparameter tuning.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6F08F-03EE-2230-7FC9-C1A26A730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384" y="2034770"/>
            <a:ext cx="5788743" cy="342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0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b="1" dirty="0"/>
              <a:t> optimizer [Adam2015]):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dirty="0"/>
              <a:t> is a very popular variation of gradient descent that combines the ideas of momentum and </a:t>
            </a:r>
            <a:r>
              <a:rPr lang="en-GB" dirty="0" err="1"/>
              <a:t>RMSProp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Adam is a widely used (possibly the most used?) optimizer, as</a:t>
            </a:r>
            <a:r>
              <a:rPr lang="en-GB" b="1" dirty="0"/>
              <a:t> it can often achieve good performance with relatively little hyperparameter tuning.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4B826-76A1-4C74-2CF3-31C48D1B3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Adam combines two things:</a:t>
            </a:r>
          </a:p>
          <a:p>
            <a:r>
              <a:rPr lang="en-GB" b="1" dirty="0"/>
              <a:t>exponentially</a:t>
            </a:r>
            <a:r>
              <a:rPr lang="en-GB" dirty="0"/>
              <a:t> </a:t>
            </a:r>
            <a:r>
              <a:rPr lang="en-GB" b="1" dirty="0"/>
              <a:t>decaying</a:t>
            </a:r>
            <a:r>
              <a:rPr lang="en-GB" dirty="0"/>
              <a:t> </a:t>
            </a:r>
            <a:r>
              <a:rPr lang="en-GB" b="1" dirty="0"/>
              <a:t>averages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past</a:t>
            </a:r>
            <a:r>
              <a:rPr lang="en-GB" dirty="0"/>
              <a:t> </a:t>
            </a:r>
            <a:r>
              <a:rPr lang="en-GB" b="1" dirty="0"/>
              <a:t>gradients</a:t>
            </a:r>
            <a:r>
              <a:rPr lang="en-GB" dirty="0"/>
              <a:t> to scale the learning rate for each parameter,</a:t>
            </a:r>
          </a:p>
          <a:p>
            <a:r>
              <a:rPr lang="en-GB" dirty="0"/>
              <a:t>and </a:t>
            </a:r>
            <a:r>
              <a:rPr lang="en-GB" b="1" dirty="0"/>
              <a:t>exponentially</a:t>
            </a:r>
            <a:r>
              <a:rPr lang="en-GB" dirty="0"/>
              <a:t> </a:t>
            </a:r>
            <a:r>
              <a:rPr lang="en-GB" b="1" dirty="0"/>
              <a:t>decaying</a:t>
            </a:r>
            <a:r>
              <a:rPr lang="en-GB" dirty="0"/>
              <a:t> </a:t>
            </a:r>
            <a:r>
              <a:rPr lang="en-GB" b="1" dirty="0"/>
              <a:t>average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past</a:t>
            </a:r>
            <a:r>
              <a:rPr lang="en-GB" dirty="0"/>
              <a:t> </a:t>
            </a:r>
            <a:r>
              <a:rPr lang="en-GB" b="1" u="sng" dirty="0"/>
              <a:t>squared</a:t>
            </a:r>
            <a:r>
              <a:rPr lang="en-GB" dirty="0"/>
              <a:t> </a:t>
            </a:r>
            <a:r>
              <a:rPr lang="en-GB" b="1" dirty="0"/>
              <a:t>gradients</a:t>
            </a:r>
            <a:r>
              <a:rPr lang="en-GB" dirty="0"/>
              <a:t> to scale the learning rate for each parameter (as in </a:t>
            </a:r>
            <a:r>
              <a:rPr lang="en-GB" dirty="0" err="1"/>
              <a:t>RMSProp</a:t>
            </a:r>
            <a:r>
              <a:rPr lang="en-GB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89369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in </a:t>
                </a:r>
                <a:r>
                  <a:rPr lang="en-GB" dirty="0" err="1"/>
                  <a:t>AdaGrad</a:t>
                </a:r>
                <a:r>
                  <a:rPr lang="en-GB" dirty="0"/>
                  <a:t> and </a:t>
                </a:r>
                <a:r>
                  <a:rPr lang="en-GB" dirty="0" err="1"/>
                  <a:t>RMSProp</a:t>
                </a:r>
                <a:r>
                  <a:rPr lang="en-GB" dirty="0"/>
                  <a:t>, </a:t>
                </a:r>
                <a:r>
                  <a:rPr lang="en-GB" b="1" dirty="0">
                    <a:solidFill>
                      <a:srgbClr val="00B050"/>
                    </a:solidFill>
                  </a:rPr>
                  <a:t>Adam</a:t>
                </a:r>
                <a:r>
                  <a:rPr lang="en-GB" dirty="0"/>
                  <a:t> uses the same intuition on using running averages for gradients, but will do so by using two running averages instead of one.</a:t>
                </a:r>
              </a:p>
              <a:p>
                <a:pPr marL="0" indent="0">
                  <a:buNone/>
                </a:pPr>
                <a:r>
                  <a:rPr lang="en-GB" dirty="0"/>
                  <a:t>For instance, for the trainable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we will have two variables,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variables will be calculated for each trainable parameter.</a:t>
                </a:r>
              </a:p>
              <a:p>
                <a:pPr marL="0" indent="0">
                  <a:buNone/>
                </a:pPr>
                <a:r>
                  <a:rPr lang="en-GB" dirty="0"/>
                  <a:t>They will later be used in the gradient descent formula.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298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values are defined following the logic in </a:t>
                </a:r>
                <a:r>
                  <a:rPr lang="en-GB" dirty="0" err="1"/>
                  <a:t>RMSProp</a:t>
                </a:r>
                <a:r>
                  <a:rPr lang="en-GB" dirty="0"/>
                  <a:t>, reusing the running average formula on both </a:t>
                </a:r>
                <a:r>
                  <a:rPr lang="en-GB" b="1" dirty="0"/>
                  <a:t>gradients</a:t>
                </a:r>
                <a:r>
                  <a:rPr lang="en-GB" dirty="0"/>
                  <a:t> and </a:t>
                </a:r>
                <a:r>
                  <a:rPr lang="en-GB" b="1" dirty="0"/>
                  <a:t>squared</a:t>
                </a:r>
                <a:r>
                  <a:rPr lang="en-GB" dirty="0"/>
                  <a:t> </a:t>
                </a:r>
                <a:r>
                  <a:rPr lang="en-GB" b="1" dirty="0"/>
                  <a:t>gradients</a:t>
                </a:r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GB" dirty="0"/>
                </a:b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4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Adam, we will have two hyperparameters, one for each component we described earlier:</a:t>
                </a:r>
              </a:p>
              <a:p>
                <a:r>
                  <a:rPr lang="en-GB" dirty="0"/>
                  <a:t>First,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an hyperparameter, whose value is set between 0 and 1, often set to 0.9.</a:t>
                </a:r>
              </a:p>
              <a:p>
                <a:r>
                  <a:rPr lang="en-GB" dirty="0"/>
                  <a:t>Second,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an hyperparameter, whose value is set between 0 and 1, often set to 0.999.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general, default values for these parameters seem to perform well, but as in all things, NFL!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300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25175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values are then used to calculate the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below: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rad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Note that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is no longer in the square root. The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This new gradient descent update rule formula technically includes </a:t>
                </a:r>
                <a:r>
                  <a:rPr lang="en-SG" b="1" dirty="0"/>
                  <a:t>LR decay</a:t>
                </a:r>
                <a:r>
                  <a:rPr lang="en-SG" dirty="0"/>
                  <a:t>, </a:t>
                </a:r>
                <a:r>
                  <a:rPr lang="en-SG" b="1" dirty="0"/>
                  <a:t>LR gradient-based control </a:t>
                </a:r>
                <a:r>
                  <a:rPr lang="en-SG" dirty="0"/>
                  <a:t>and </a:t>
                </a:r>
                <a:r>
                  <a:rPr lang="en-SG" b="1" dirty="0"/>
                  <a:t>momentum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25175" cy="5032375"/>
              </a:xfrm>
              <a:blipFill>
                <a:blip r:embed="rId2"/>
                <a:stretch>
                  <a:fillRect l="-1115" t="-1695" r="-669" b="-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42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4E3A-23DD-CF64-9047-E77A146C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8F0BB-489A-5ED4-5B94-4E425ACF1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Let us consider the following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319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4200</m:t>
                          </m:r>
                        </m:den>
                      </m:f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6799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299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+ 6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 let us assume we are trying to solve the optimization problem: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8F0BB-489A-5ED4-5B94-4E425ACF1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80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9EF48-1714-83AF-4AC7-0E68789C8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61" r="28315" b="4028"/>
          <a:stretch/>
        </p:blipFill>
        <p:spPr>
          <a:xfrm>
            <a:off x="5183434" y="365125"/>
            <a:ext cx="6660318" cy="6054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CCDEF-05D4-3DE0-A3AE-255A2FA6F44C}"/>
              </a:ext>
            </a:extLst>
          </p:cNvPr>
          <p:cNvSpPr txBox="1"/>
          <p:nvPr/>
        </p:nvSpPr>
        <p:spPr>
          <a:xfrm>
            <a:off x="320429" y="2341561"/>
            <a:ext cx="548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Compute all eight S and V variables (we have four trainable parameters).</a:t>
            </a:r>
          </a:p>
          <a:p>
            <a:endParaRPr lang="en-GB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Use update formulas as mentioned.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257D6-0945-EB9E-532A-BC900B613456}"/>
              </a:ext>
            </a:extLst>
          </p:cNvPr>
          <p:cNvSpPr/>
          <p:nvPr/>
        </p:nvSpPr>
        <p:spPr>
          <a:xfrm flipV="1">
            <a:off x="5543550" y="365125"/>
            <a:ext cx="6300201" cy="59309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2060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BBBA7-9578-2836-556B-73778E7C2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61" r="28315" b="4028"/>
          <a:stretch/>
        </p:blipFill>
        <p:spPr>
          <a:xfrm>
            <a:off x="5183434" y="365125"/>
            <a:ext cx="6660318" cy="6054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045281-7532-71C1-98CA-BD5DF9D548D5}"/>
              </a:ext>
            </a:extLst>
          </p:cNvPr>
          <p:cNvSpPr/>
          <p:nvPr/>
        </p:nvSpPr>
        <p:spPr>
          <a:xfrm flipV="1">
            <a:off x="5543550" y="365125"/>
            <a:ext cx="6300201" cy="59309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CCDEF-05D4-3DE0-A3AE-255A2FA6F44C}"/>
              </a:ext>
            </a:extLst>
          </p:cNvPr>
          <p:cNvSpPr txBox="1"/>
          <p:nvPr/>
        </p:nvSpPr>
        <p:spPr>
          <a:xfrm>
            <a:off x="320429" y="2341561"/>
            <a:ext cx="548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Compute all eight S and V variables (we have four trainable parameters).</a:t>
            </a:r>
          </a:p>
          <a:p>
            <a:endParaRPr lang="en-GB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Use update formulas as mentioned.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D0325-5E9A-BBD4-31E7-1049C1A2E287}"/>
              </a:ext>
            </a:extLst>
          </p:cNvPr>
          <p:cNvSpPr txBox="1"/>
          <p:nvPr/>
        </p:nvSpPr>
        <p:spPr>
          <a:xfrm>
            <a:off x="320428" y="4250170"/>
            <a:ext cx="4979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We have also implemented an optional normalization of the S and V coefficients.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This is mentioned in the Adam paper and it typically allows to include the iteration number (somewhat similar to learning rate decay).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It could be freely omitted, but shown </a:t>
            </a:r>
            <a:r>
              <a:rPr lang="en-GB">
                <a:solidFill>
                  <a:schemeClr val="accent2"/>
                </a:solidFill>
              </a:rPr>
              <a:t>for curiosity.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13568-9EB7-8AE9-3D65-8A2BBB2E97EF}"/>
              </a:ext>
            </a:extLst>
          </p:cNvPr>
          <p:cNvSpPr/>
          <p:nvPr/>
        </p:nvSpPr>
        <p:spPr>
          <a:xfrm flipV="1">
            <a:off x="5560937" y="1779873"/>
            <a:ext cx="4668913" cy="9157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61ACA-75D2-4E95-A058-ADEAB06C0ACD}"/>
              </a:ext>
            </a:extLst>
          </p:cNvPr>
          <p:cNvSpPr/>
          <p:nvPr/>
        </p:nvSpPr>
        <p:spPr>
          <a:xfrm flipV="1">
            <a:off x="5659704" y="3541890"/>
            <a:ext cx="4570146" cy="9157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1235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D8F5-BFAC-79E0-DA30-6EC3AF8D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all four optimizers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52421-3700-A878-249F-9DA49F4B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94" y="1514865"/>
            <a:ext cx="7744211" cy="53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22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D8F5-BFAC-79E0-DA30-6EC3AF8D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all four optimizers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BF6F7-D370-1DB8-5C33-A9914495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249" y="1603643"/>
            <a:ext cx="7609501" cy="52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55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2759-F8AB-AA46-0AE4-72B27C6D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has many</a:t>
            </a:r>
            <a:br>
              <a:rPr lang="en-GB" dirty="0"/>
            </a:br>
            <a:r>
              <a:rPr lang="en-GB" dirty="0"/>
              <a:t>more optimizers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9154-8357-5DC7-E5FE-55312619F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These days, most Neural Networks seem to rely on Adam.</a:t>
            </a:r>
          </a:p>
          <a:p>
            <a:r>
              <a:rPr lang="en-GB" dirty="0"/>
              <a:t>As with activation functions, there are a few more (niche) optimizers, implemented in </a:t>
            </a:r>
            <a:r>
              <a:rPr lang="en-GB" dirty="0" err="1"/>
              <a:t>PyTorch</a:t>
            </a:r>
            <a:r>
              <a:rPr lang="en-GB" dirty="0"/>
              <a:t>.</a:t>
            </a:r>
          </a:p>
          <a:p>
            <a:r>
              <a:rPr lang="en-GB" dirty="0"/>
              <a:t>Worth looking into: </a:t>
            </a:r>
            <a:r>
              <a:rPr lang="en-GB" dirty="0">
                <a:hlinkClick r:id="rId2"/>
              </a:rPr>
              <a:t>https://pytorch.org/docs/stable/optim.html#torch.optim.Optimizer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(Quick discussion, in bonus slides)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EA049-9A5E-EF72-FEF9-BB9BD89E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595" y="746448"/>
            <a:ext cx="5713405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06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question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a dataset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samples, used for training. </a:t>
                </a:r>
                <a:r>
                  <a:rPr lang="en-SG" dirty="0"/>
                  <a:t>Our training procedure, so far consists of:</a:t>
                </a:r>
              </a:p>
              <a:p>
                <a:r>
                  <a:rPr lang="en-SG" dirty="0"/>
                  <a:t>Formulating predictions for all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samples in the dataset, using current model parameters,</a:t>
                </a:r>
              </a:p>
              <a:p>
                <a:r>
                  <a:rPr lang="en-GB" dirty="0"/>
                  <a:t>Using all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predictions to compute the value of the loss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for current model parameters, essentially averaging errors over all predictions made on all samples,</a:t>
                </a:r>
              </a:p>
              <a:p>
                <a:r>
                  <a:rPr lang="en-GB" dirty="0"/>
                  <a:t>Backpropagation using the loss function we just calculated, using parameters update rules calculations and parameters adjustment.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422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question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On each call of the backward() method, we would therefore perform </a:t>
                </a:r>
                <a:r>
                  <a:rPr lang="en-GB" b="1" u="sng" dirty="0"/>
                  <a:t>1 parameter update using all </a:t>
                </a:r>
                <a14:m>
                  <m:oMath xmlns:m="http://schemas.openxmlformats.org/officeDocument/2006/math">
                    <m:r>
                      <a:rPr lang="en-GB" b="1" i="1" u="sng" dirty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GB" b="1" u="sng" dirty="0"/>
                  <a:t> samples in the dataset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This is called a </a:t>
                </a:r>
                <a:r>
                  <a:rPr lang="en-GB" b="1" dirty="0">
                    <a:solidFill>
                      <a:srgbClr val="00B050"/>
                    </a:solidFill>
                  </a:rPr>
                  <a:t>(Full) Batch </a:t>
                </a:r>
                <a:r>
                  <a:rPr lang="en-GB" b="1" dirty="0"/>
                  <a:t>Gradient Descent</a:t>
                </a:r>
                <a:r>
                  <a:rPr lang="en-GB" dirty="0"/>
                  <a:t>.</a:t>
                </a:r>
                <a:br>
                  <a:rPr lang="en-GB" dirty="0"/>
                </a:br>
                <a:endParaRPr lang="en-GB" dirty="0"/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SG" dirty="0">
                    <a:solidFill>
                      <a:srgbClr val="FF0000"/>
                    </a:solidFill>
                  </a:rPr>
                  <a:t>While this is a </a:t>
                </a:r>
                <a:r>
                  <a:rPr lang="en-SG" b="1" dirty="0">
                    <a:solidFill>
                      <a:srgbClr val="FF0000"/>
                    </a:solidFill>
                  </a:rPr>
                  <a:t>slow and safe way to go</a:t>
                </a:r>
                <a:r>
                  <a:rPr lang="en-SG" dirty="0">
                    <a:solidFill>
                      <a:srgbClr val="FF0000"/>
                    </a:solidFill>
                  </a:rPr>
                  <a:t>, do we really need to use all </a:t>
                </a:r>
                <a14:m>
                  <m:oMath xmlns:m="http://schemas.openxmlformats.org/officeDocument/2006/math">
                    <m:r>
                      <a:rPr lang="en-SG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SG" dirty="0">
                    <a:solidFill>
                      <a:srgbClr val="FF0000"/>
                    </a:solidFill>
                  </a:rPr>
                  <a:t> samples in the dataset to perform one update of the parameters?</a:t>
                </a:r>
              </a:p>
              <a:p>
                <a:pPr marL="0" indent="0" algn="ctr">
                  <a:buNone/>
                </a:pPr>
                <a:r>
                  <a:rPr lang="en-SG" dirty="0">
                    <a:solidFill>
                      <a:srgbClr val="FF0000"/>
                    </a:solidFill>
                  </a:rPr>
                  <a:t>Or could we perform </a:t>
                </a:r>
                <a:r>
                  <a:rPr lang="en-SG" b="1" dirty="0">
                    <a:solidFill>
                      <a:srgbClr val="FF0000"/>
                    </a:solidFill>
                  </a:rPr>
                  <a:t>more regular updates </a:t>
                </a:r>
                <a:r>
                  <a:rPr lang="en-SG" dirty="0">
                    <a:solidFill>
                      <a:srgbClr val="FF0000"/>
                    </a:solidFill>
                  </a:rPr>
                  <a:t>to reduce the computational cost for each parameter update?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1468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b="1" dirty="0"/>
                  <a:t> Gradient Descent [StoGD1951]):</a:t>
                </a:r>
              </a:p>
              <a:p>
                <a:pPr marL="0" indent="0">
                  <a:buNone/>
                </a:pPr>
                <a:r>
                  <a:rPr lang="en-GB" dirty="0"/>
                  <a:t>Vanilla Gradient Descent would perform </a:t>
                </a:r>
                <a:r>
                  <a:rPr lang="en-GB" b="1" dirty="0"/>
                  <a:t>1 parameter update using all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GB" b="1" dirty="0"/>
                  <a:t> samples in the dataset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If we wanted to design the most frequent update scheme, it would probably consist of using of</a:t>
                </a:r>
              </a:p>
              <a:p>
                <a:r>
                  <a:rPr lang="en-SG" dirty="0"/>
                  <a:t>Formulating predictions </a:t>
                </a:r>
                <a:r>
                  <a:rPr lang="en-SG" b="1" u="sng" dirty="0"/>
                  <a:t>for </a:t>
                </a:r>
                <a:r>
                  <a:rPr lang="en-GB" b="1" u="sng" dirty="0"/>
                  <a:t>a single sample, randomly drawn in dataset</a:t>
                </a:r>
                <a:r>
                  <a:rPr lang="en-GB" dirty="0"/>
                  <a:t>, using current model parameters,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2421" r="-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394994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Using this single prediction to compute the value of the loss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for current model parameters,</a:t>
                </a:r>
              </a:p>
              <a:p>
                <a:r>
                  <a:rPr lang="en-GB" dirty="0"/>
                  <a:t>Backpropagation using the loss function we just calculated (parameters update rules calculations and parameters adjustment).</a:t>
                </a:r>
              </a:p>
              <a:p>
                <a:pPr marL="0" indent="0">
                  <a:buNone/>
                </a:pPr>
                <a:r>
                  <a:rPr lang="en-GB" dirty="0"/>
                  <a:t>This procedure is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b="1" dirty="0"/>
                  <a:t> Gradient Descent</a:t>
                </a:r>
                <a:r>
                  <a:rPr lang="en-GB" dirty="0"/>
                  <a:t>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3949945"/>
              </a:xfrm>
              <a:blipFill>
                <a:blip r:embed="rId3"/>
                <a:stretch>
                  <a:fillRect l="-2118" t="-3086" b="-13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8FF7AF-0E2B-BCAB-107E-7853CBA15E6D}"/>
              </a:ext>
            </a:extLst>
          </p:cNvPr>
          <p:cNvCxnSpPr/>
          <p:nvPr/>
        </p:nvCxnSpPr>
        <p:spPr>
          <a:xfrm>
            <a:off x="6658708" y="5924059"/>
            <a:ext cx="4634523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F05F4-3906-780A-7322-0C25864927BA}"/>
                  </a:ext>
                </a:extLst>
              </p:cNvPr>
              <p:cNvSpPr txBox="1"/>
              <p:nvPr/>
            </p:nvSpPr>
            <p:spPr>
              <a:xfrm>
                <a:off x="9831755" y="6171327"/>
                <a:ext cx="21961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1 update using all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samples in dataset</a:t>
                </a:r>
                <a:endParaRPr lang="en-S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F05F4-3906-780A-7322-0C258649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55" y="6171327"/>
                <a:ext cx="2196122" cy="646331"/>
              </a:xfrm>
              <a:prstGeom prst="rect">
                <a:avLst/>
              </a:prstGeom>
              <a:blipFill>
                <a:blip r:embed="rId4"/>
                <a:stretch>
                  <a:fillRect l="-250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C7BFE9-F2F2-B754-9A29-6465EC4E7431}"/>
              </a:ext>
            </a:extLst>
          </p:cNvPr>
          <p:cNvSpPr txBox="1"/>
          <p:nvPr/>
        </p:nvSpPr>
        <p:spPr>
          <a:xfrm>
            <a:off x="6414477" y="6169709"/>
            <a:ext cx="262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Stochastic GD: One update per sample?!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70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 implementation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152F-A5D2-2F32-A363-DA5CFD8B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Implementing the </a:t>
            </a:r>
            <a:r>
              <a:rPr lang="en-GB" b="1" dirty="0">
                <a:solidFill>
                  <a:srgbClr val="00B050"/>
                </a:solidFill>
              </a:rPr>
              <a:t>Stochastic Gradient Descent </a:t>
            </a:r>
            <a:r>
              <a:rPr lang="en-GB" dirty="0"/>
              <a:t>requires to slightly change the trainer method of our class. </a:t>
            </a:r>
            <a:r>
              <a:rPr lang="en-GB" b="1" dirty="0"/>
              <a:t>It will now draw a random sample in the dataset and use this single sample to perform the backward operations.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6996B0-8B63-4DA5-4985-91EDFA87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26" y="3558240"/>
            <a:ext cx="9593748" cy="32997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07593F-467E-CADC-317F-563EB18D6C9F}"/>
              </a:ext>
            </a:extLst>
          </p:cNvPr>
          <p:cNvSpPr/>
          <p:nvPr/>
        </p:nvSpPr>
        <p:spPr>
          <a:xfrm flipV="1">
            <a:off x="2563447" y="5509844"/>
            <a:ext cx="3860799" cy="80205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2DC33-4EDE-1892-E960-3AB7D3DA672B}"/>
              </a:ext>
            </a:extLst>
          </p:cNvPr>
          <p:cNvSpPr/>
          <p:nvPr/>
        </p:nvSpPr>
        <p:spPr>
          <a:xfrm>
            <a:off x="3938954" y="6596184"/>
            <a:ext cx="3094892" cy="19538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84401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 implementation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9B56B-0BC7-D8EF-7A43-861F4131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general, slightly faster training, but a lot more erratic.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BFC68F-5339-51E4-BFD3-86304D32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6" y="2594708"/>
            <a:ext cx="11679847" cy="426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47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47DA-32AE-D8A2-4BF3-9F1F7DA6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E038E-B3F3-E503-09A3-C905DA4ED3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dirty="0"/>
                  <a:t>The derivative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SG" dirty="0"/>
                  <a:t> is: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1276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129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4200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13598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299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</m:t>
                          </m:r>
                        </m:den>
                      </m:f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Following from this result, we could use gradient descent to solve the previous optimization by using the following update rule: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E038E-B3F3-E503-09A3-C905DA4ED3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058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 implementation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9B56B-0BC7-D8EF-7A43-861F4131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general, slightly faster training, but a lot more erratic.</a:t>
            </a:r>
          </a:p>
          <a:p>
            <a:pPr marL="0" indent="0">
              <a:buNone/>
            </a:pPr>
            <a:r>
              <a:rPr lang="en-GB" b="1" dirty="0"/>
              <a:t>Reason: </a:t>
            </a:r>
            <a:r>
              <a:rPr lang="en-GB" dirty="0"/>
              <a:t>Most loss function are using mean/averaging error values over several samples, e.g. Mean Square Error.</a:t>
            </a:r>
          </a:p>
          <a:p>
            <a:r>
              <a:rPr lang="en-GB" dirty="0"/>
              <a:t>Using only one sample in the MSE formula will not lead to a good estimation of the Mean Square Error of the model on the dataset.</a:t>
            </a:r>
          </a:p>
          <a:p>
            <a:r>
              <a:rPr lang="en-GB" dirty="0"/>
              <a:t>Using all samples however leads to the best possible estimations but it is slow to compute.</a:t>
            </a:r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727F9D-698E-D89C-9CF8-1D677D282078}"/>
              </a:ext>
            </a:extLst>
          </p:cNvPr>
          <p:cNvCxnSpPr>
            <a:cxnSpLocks/>
          </p:cNvCxnSpPr>
          <p:nvPr/>
        </p:nvCxnSpPr>
        <p:spPr>
          <a:xfrm>
            <a:off x="1117600" y="5418301"/>
            <a:ext cx="104100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6CD45C-C3DC-FF0C-761C-26D94F1CF5E2}"/>
              </a:ext>
            </a:extLst>
          </p:cNvPr>
          <p:cNvSpPr txBox="1"/>
          <p:nvPr/>
        </p:nvSpPr>
        <p:spPr>
          <a:xfrm>
            <a:off x="8815755" y="5653456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Batch GD: </a:t>
            </a:r>
            <a:r>
              <a:rPr lang="en-GB" dirty="0">
                <a:solidFill>
                  <a:srgbClr val="00B050"/>
                </a:solidFill>
              </a:rPr>
              <a:t>best estimation of MSE loss</a:t>
            </a:r>
            <a:r>
              <a:rPr lang="en-GB" dirty="0"/>
              <a:t>, but </a:t>
            </a:r>
            <a:r>
              <a:rPr lang="en-GB" dirty="0">
                <a:solidFill>
                  <a:srgbClr val="FF0000"/>
                </a:solidFill>
              </a:rPr>
              <a:t>slow to compute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6FD0E-514A-1A1A-1172-F8B141359EAA}"/>
              </a:ext>
            </a:extLst>
          </p:cNvPr>
          <p:cNvSpPr txBox="1"/>
          <p:nvPr/>
        </p:nvSpPr>
        <p:spPr>
          <a:xfrm>
            <a:off x="389792" y="5648209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Stochastic GD: </a:t>
            </a:r>
            <a:r>
              <a:rPr lang="en-GB" dirty="0">
                <a:solidFill>
                  <a:srgbClr val="FF0000"/>
                </a:solidFill>
              </a:rPr>
              <a:t>worst estimation of the MSE</a:t>
            </a:r>
            <a:r>
              <a:rPr lang="en-GB" dirty="0"/>
              <a:t>, but </a:t>
            </a:r>
            <a:r>
              <a:rPr lang="en-GB" dirty="0">
                <a:solidFill>
                  <a:srgbClr val="00B050"/>
                </a:solidFill>
              </a:rPr>
              <a:t>fast to compute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04F6B-35B9-4B8C-0090-DD2A3FE0F78E}"/>
              </a:ext>
            </a:extLst>
          </p:cNvPr>
          <p:cNvSpPr txBox="1"/>
          <p:nvPr/>
        </p:nvSpPr>
        <p:spPr>
          <a:xfrm>
            <a:off x="4602773" y="5672410"/>
            <a:ext cx="321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What does the optimal middle ground consist of</a:t>
            </a:r>
            <a:r>
              <a:rPr lang="en-GB" b="1" dirty="0"/>
              <a:t>?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5662202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C7BF-4A47-FDD1-90A0-7CB2FF00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 behind Mini-</a:t>
            </a:r>
            <a:r>
              <a:rPr lang="en-GB" dirty="0" err="1"/>
              <a:t>ba</a:t>
            </a:r>
            <a:r>
              <a:rPr lang="en-GB" dirty="0"/>
              <a:t>	tch Stochastic GD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A2FDC-5691-C578-010D-7EB4BB4DF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What if we used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randomly drawn samples from the dataset to perform one iteration of parameter update instead of</a:t>
                </a:r>
              </a:p>
              <a:p>
                <a:r>
                  <a:rPr lang="en-GB" dirty="0"/>
                  <a:t>The entire dataset as in </a:t>
                </a:r>
                <a:r>
                  <a:rPr lang="en-GB" b="1" dirty="0">
                    <a:solidFill>
                      <a:srgbClr val="00B050"/>
                    </a:solidFill>
                  </a:rPr>
                  <a:t>(Full) Batch GD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Or only one sample as in 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 GD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Definition (samples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call a </a:t>
                </a:r>
                <a:r>
                  <a:rPr lang="en-GB" b="1" dirty="0"/>
                  <a:t>samples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</a:t>
                </a:r>
                <a:r>
                  <a:rPr lang="en-GB" dirty="0"/>
                  <a:t>, or simply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</a:t>
                </a:r>
                <a:r>
                  <a:rPr lang="en-GB" dirty="0"/>
                  <a:t>,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randomly drawn samples from the dataset.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A2FDC-5691-C578-010D-7EB4BB4DF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201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Stochastic Mini-Batch Gradient </a:t>
            </a:r>
            <a:r>
              <a:rPr lang="en-GB" dirty="0"/>
              <a:t>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374674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 stochastic </a:t>
                </a:r>
                <a:r>
                  <a:rPr lang="en-GB" b="1" dirty="0"/>
                  <a:t>gradient descent [MiniGD1952]):</a:t>
                </a:r>
                <a:endParaRPr lang="en-SG" b="1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 stochastic </a:t>
                </a:r>
                <a:r>
                  <a:rPr lang="en-GB" b="1" dirty="0"/>
                  <a:t>gradient descent</a:t>
                </a:r>
                <a:r>
                  <a:rPr lang="en-GB" dirty="0"/>
                  <a:t> uses the following steps:</a:t>
                </a:r>
              </a:p>
              <a:p>
                <a:r>
                  <a:rPr lang="en-SG" dirty="0"/>
                  <a:t>Formulate predictions </a:t>
                </a:r>
                <a:r>
                  <a:rPr lang="en-SG" b="1" u="sng" dirty="0"/>
                  <a:t>for </a:t>
                </a:r>
                <a:r>
                  <a:rPr lang="en-GB" b="1" u="sng" dirty="0"/>
                  <a:t>a single mini-batch of </a:t>
                </a:r>
                <a14:m>
                  <m:oMath xmlns:m="http://schemas.openxmlformats.org/officeDocument/2006/math">
                    <m:r>
                      <a:rPr lang="en-GB" b="1" i="1" u="sng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b="1" i="1" u="sng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GB" b="1" u="sng" dirty="0"/>
                  <a:t>samples, randomly drawn in dataset</a:t>
                </a:r>
                <a:r>
                  <a:rPr lang="en-GB" dirty="0"/>
                  <a:t>, using current model parameters,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3746744"/>
              </a:xfrm>
              <a:blipFill>
                <a:blip r:embed="rId2"/>
                <a:stretch>
                  <a:fillRect l="-2471" t="-3577" r="-2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2547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Using these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dirty="0"/>
                  <a:t>predictions to compute the value of the loss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for current model parameters,</a:t>
                </a:r>
              </a:p>
              <a:p>
                <a:r>
                  <a:rPr lang="en-GB" dirty="0"/>
                  <a:t>Backpropagation using the loss function we just calculated.</a:t>
                </a:r>
              </a:p>
              <a:p>
                <a:pPr marL="0" indent="0">
                  <a:buNone/>
                </a:pPr>
                <a:r>
                  <a:rPr lang="en-GB" dirty="0"/>
                  <a:t>It is therefore our </a:t>
                </a:r>
                <a:r>
                  <a:rPr lang="en-GB" b="1" dirty="0"/>
                  <a:t>middle</a:t>
                </a:r>
                <a:r>
                  <a:rPr lang="en-GB" dirty="0"/>
                  <a:t> </a:t>
                </a:r>
                <a:r>
                  <a:rPr lang="en-GB" b="1" dirty="0"/>
                  <a:t>ground</a:t>
                </a:r>
                <a:r>
                  <a:rPr lang="en-GB" dirty="0"/>
                  <a:t>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254745"/>
              </a:xfrm>
              <a:blipFill>
                <a:blip r:embed="rId3"/>
                <a:stretch>
                  <a:fillRect l="-2471" t="-31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A66113-11A8-35A8-CEC9-5C0A3A7C868D}"/>
              </a:ext>
            </a:extLst>
          </p:cNvPr>
          <p:cNvCxnSpPr>
            <a:cxnSpLocks/>
          </p:cNvCxnSpPr>
          <p:nvPr/>
        </p:nvCxnSpPr>
        <p:spPr>
          <a:xfrm>
            <a:off x="1117600" y="5590237"/>
            <a:ext cx="104100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4E6067-4F9D-F418-62B2-99B679600BED}"/>
              </a:ext>
            </a:extLst>
          </p:cNvPr>
          <p:cNvSpPr txBox="1"/>
          <p:nvPr/>
        </p:nvSpPr>
        <p:spPr>
          <a:xfrm>
            <a:off x="8815755" y="5825392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Batch GD: </a:t>
            </a:r>
            <a:r>
              <a:rPr lang="en-GB" dirty="0">
                <a:solidFill>
                  <a:srgbClr val="00B050"/>
                </a:solidFill>
              </a:rPr>
              <a:t>best estimation of MSE loss</a:t>
            </a:r>
            <a:r>
              <a:rPr lang="en-GB" dirty="0"/>
              <a:t>, but </a:t>
            </a:r>
            <a:r>
              <a:rPr lang="en-GB" dirty="0">
                <a:solidFill>
                  <a:srgbClr val="FF0000"/>
                </a:solidFill>
              </a:rPr>
              <a:t>slow to compute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6055E-604F-DF05-8281-5F193E57FE66}"/>
              </a:ext>
            </a:extLst>
          </p:cNvPr>
          <p:cNvSpPr txBox="1"/>
          <p:nvPr/>
        </p:nvSpPr>
        <p:spPr>
          <a:xfrm>
            <a:off x="389792" y="5820145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Stochastic GD: </a:t>
            </a:r>
            <a:r>
              <a:rPr lang="en-GB" dirty="0">
                <a:solidFill>
                  <a:srgbClr val="FF0000"/>
                </a:solidFill>
              </a:rPr>
              <a:t>worst estimation of the MSE</a:t>
            </a:r>
            <a:r>
              <a:rPr lang="en-GB" dirty="0"/>
              <a:t>, but </a:t>
            </a:r>
            <a:r>
              <a:rPr lang="en-GB" dirty="0">
                <a:solidFill>
                  <a:srgbClr val="00B050"/>
                </a:solidFill>
              </a:rPr>
              <a:t>fast to compute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F32C2-32A9-A953-2056-ADAA1AEE8AE4}"/>
              </a:ext>
            </a:extLst>
          </p:cNvPr>
          <p:cNvSpPr txBox="1"/>
          <p:nvPr/>
        </p:nvSpPr>
        <p:spPr>
          <a:xfrm>
            <a:off x="4524864" y="5707473"/>
            <a:ext cx="3368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What does the optimal middle ground consist of</a:t>
            </a:r>
            <a:r>
              <a:rPr lang="en-GB" b="1" dirty="0"/>
              <a:t>?</a:t>
            </a:r>
          </a:p>
          <a:p>
            <a:pPr algn="ctr"/>
            <a:r>
              <a:rPr lang="en-GB" sz="2000" b="1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Mini-batch stochastic </a:t>
            </a:r>
            <a:r>
              <a:rPr lang="en-GB" sz="2000" b="1" dirty="0">
                <a:sym typeface="Wingdings" panose="05000000000000000000" pitchFamily="2" charset="2"/>
              </a:rPr>
              <a:t>GD!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839984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54CF5F-0B8F-01F8-62E1-B65AB5663091}"/>
              </a:ext>
            </a:extLst>
          </p:cNvPr>
          <p:cNvSpPr/>
          <p:nvPr/>
        </p:nvSpPr>
        <p:spPr>
          <a:xfrm>
            <a:off x="5611446" y="6572739"/>
            <a:ext cx="1336430" cy="283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C6F3E-8A60-8054-961F-7C6AEB35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7" y="2808725"/>
            <a:ext cx="9115542" cy="3982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trainer </a:t>
                </a:r>
                <a:r>
                  <a:rPr lang="en-GB" b="1" dirty="0"/>
                  <a:t>will now draw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GB" b="1" dirty="0"/>
                  <a:t> random sample in the dataset and use these to perform the backward operations.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707593F-467E-CADC-317F-563EB18D6C9F}"/>
              </a:ext>
            </a:extLst>
          </p:cNvPr>
          <p:cNvSpPr/>
          <p:nvPr/>
        </p:nvSpPr>
        <p:spPr>
          <a:xfrm flipV="1">
            <a:off x="2797908" y="5478583"/>
            <a:ext cx="5025292" cy="83331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2DC33-4EDE-1892-E960-3AB7D3DA672B}"/>
              </a:ext>
            </a:extLst>
          </p:cNvPr>
          <p:cNvSpPr/>
          <p:nvPr/>
        </p:nvSpPr>
        <p:spPr>
          <a:xfrm>
            <a:off x="3985846" y="6533469"/>
            <a:ext cx="2962030" cy="19538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00AEE-B87D-92CD-573C-0DB497EC91C4}"/>
              </a:ext>
            </a:extLst>
          </p:cNvPr>
          <p:cNvSpPr/>
          <p:nvPr/>
        </p:nvSpPr>
        <p:spPr>
          <a:xfrm>
            <a:off x="2500923" y="4478215"/>
            <a:ext cx="3110523" cy="38576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7244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9B56B-0BC7-D8EF-7A43-861F4131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general, good performance, might be erratic towards late iterations, but – in general – not as much as stochastic GD.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C4753-88DB-D5E7-72B5-D6C7BBDCA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2728363"/>
            <a:ext cx="11279174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77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note on batch sizes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B9B56B-0BC7-D8EF-7A43-861F4131A5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 few remarks regarding batch sizes:</a:t>
                </a:r>
              </a:p>
              <a:p>
                <a:r>
                  <a:rPr lang="en-GB" dirty="0"/>
                  <a:t>It is often a good idea to choose a </a:t>
                </a:r>
                <a:r>
                  <a:rPr lang="en-GB" b="1" dirty="0"/>
                  <a:t>batch size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, defined as a power of 2, between 64 and 1024, that is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′={64, 128, 256, 512, 10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24}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In general, </a:t>
                </a:r>
                <a:r>
                  <a:rPr lang="en-GB" b="1" dirty="0"/>
                  <a:t>a larger batch size means slower computation but better training performance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As in all things so far,</a:t>
                </a:r>
                <a:r>
                  <a:rPr lang="en-GB" b="1" dirty="0"/>
                  <a:t> it will be about finding the correct balance!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B9B56B-0BC7-D8EF-7A43-861F4131A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67688C-85AD-4C81-D832-A5F68BF13828}"/>
              </a:ext>
            </a:extLst>
          </p:cNvPr>
          <p:cNvCxnSpPr>
            <a:cxnSpLocks/>
          </p:cNvCxnSpPr>
          <p:nvPr/>
        </p:nvCxnSpPr>
        <p:spPr>
          <a:xfrm>
            <a:off x="1117600" y="5590237"/>
            <a:ext cx="104100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F2DA7B-4775-5934-7752-FEA62B0E66C5}"/>
              </a:ext>
            </a:extLst>
          </p:cNvPr>
          <p:cNvSpPr txBox="1"/>
          <p:nvPr/>
        </p:nvSpPr>
        <p:spPr>
          <a:xfrm>
            <a:off x="8815755" y="5825392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Batch GD: </a:t>
            </a:r>
            <a:r>
              <a:rPr lang="en-GB" dirty="0">
                <a:solidFill>
                  <a:srgbClr val="00B050"/>
                </a:solidFill>
              </a:rPr>
              <a:t>best estimation of MSE loss</a:t>
            </a:r>
            <a:r>
              <a:rPr lang="en-GB" dirty="0"/>
              <a:t>, but </a:t>
            </a:r>
            <a:r>
              <a:rPr lang="en-GB" dirty="0">
                <a:solidFill>
                  <a:srgbClr val="FF0000"/>
                </a:solidFill>
              </a:rPr>
              <a:t>slow to compute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12AF1-2E01-1991-4739-71C06E22B2C2}"/>
              </a:ext>
            </a:extLst>
          </p:cNvPr>
          <p:cNvSpPr txBox="1"/>
          <p:nvPr/>
        </p:nvSpPr>
        <p:spPr>
          <a:xfrm>
            <a:off x="389792" y="5820145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Stochastic GD: </a:t>
            </a:r>
            <a:r>
              <a:rPr lang="en-GB" dirty="0">
                <a:solidFill>
                  <a:srgbClr val="FF0000"/>
                </a:solidFill>
              </a:rPr>
              <a:t>worst estimation of the MSE</a:t>
            </a:r>
            <a:r>
              <a:rPr lang="en-GB" dirty="0"/>
              <a:t>, but </a:t>
            </a:r>
            <a:r>
              <a:rPr lang="en-GB" dirty="0">
                <a:solidFill>
                  <a:srgbClr val="00B050"/>
                </a:solidFill>
              </a:rPr>
              <a:t>fast to compute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963A5-6415-D510-E9B2-67311B86A9B6}"/>
              </a:ext>
            </a:extLst>
          </p:cNvPr>
          <p:cNvSpPr txBox="1"/>
          <p:nvPr/>
        </p:nvSpPr>
        <p:spPr>
          <a:xfrm>
            <a:off x="4524864" y="5707473"/>
            <a:ext cx="3368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What does the optimal middle ground consists of</a:t>
            </a:r>
            <a:r>
              <a:rPr lang="en-GB" b="1" dirty="0"/>
              <a:t>?</a:t>
            </a:r>
          </a:p>
          <a:p>
            <a:pPr algn="ctr"/>
            <a:r>
              <a:rPr lang="en-GB" sz="2000" b="1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Mini-batch stochastic </a:t>
            </a:r>
            <a:r>
              <a:rPr lang="en-GB" sz="2000" b="1" dirty="0">
                <a:sym typeface="Wingdings" panose="05000000000000000000" pitchFamily="2" charset="2"/>
              </a:rPr>
              <a:t>GD!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2966052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6C554-AA10-0882-6CD7-815724E1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352430"/>
            <a:ext cx="6330343" cy="4401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D4896-8330-2324-2F45-BDAE47D4C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450" y="2352430"/>
            <a:ext cx="5101351" cy="406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666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A7593-30BB-AB44-2C9E-C6341183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69" y="1582261"/>
            <a:ext cx="7744755" cy="52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799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53A8-46C5-4F63-DA6B-594F80C97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everything into a great optimizer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AA94-66D4-3EA4-3029-12CF769C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From now on, we will be:</a:t>
            </a:r>
          </a:p>
          <a:p>
            <a:r>
              <a:rPr lang="en-GB" dirty="0"/>
              <a:t>Using an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optimizer</a:t>
            </a:r>
            <a:r>
              <a:rPr lang="en-GB" dirty="0"/>
              <a:t> (like </a:t>
            </a:r>
            <a:r>
              <a:rPr lang="en-GB" b="1" dirty="0"/>
              <a:t>Adam</a:t>
            </a:r>
            <a:r>
              <a:rPr lang="en-GB" dirty="0"/>
              <a:t>), implementing </a:t>
            </a:r>
            <a:r>
              <a:rPr lang="en-GB" b="1" dirty="0"/>
              <a:t>momentum</a:t>
            </a:r>
            <a:r>
              <a:rPr lang="en-GB" dirty="0"/>
              <a:t> and </a:t>
            </a:r>
            <a:r>
              <a:rPr lang="en-GB" b="1" dirty="0"/>
              <a:t>gradient-based learning rate control</a:t>
            </a:r>
            <a:r>
              <a:rPr lang="en-GB" dirty="0"/>
              <a:t>,</a:t>
            </a:r>
          </a:p>
          <a:p>
            <a:r>
              <a:rPr lang="en-GB" dirty="0"/>
              <a:t>Using a </a:t>
            </a:r>
            <a:r>
              <a:rPr lang="en-GB" b="1" dirty="0"/>
              <a:t>mini-batch</a:t>
            </a:r>
            <a:r>
              <a:rPr lang="en-GB" dirty="0"/>
              <a:t> </a:t>
            </a:r>
            <a:r>
              <a:rPr lang="en-GB" b="1" dirty="0"/>
              <a:t>stochastic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procedure, drawing mini-batches to perform trainable parameter updates instead of using the entire dataset for each update,</a:t>
            </a:r>
          </a:p>
          <a:p>
            <a:r>
              <a:rPr lang="en-GB" dirty="0"/>
              <a:t>Trying some values for the different hyperparameters (learning rate, batch size, momentum/optimizers parameters, number of iterations, etc.). Often a good idea to start with recommended values and explore from there!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3275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53A8-46C5-4F63-DA6B-594F80C97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everything into a great optimizer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AA94-66D4-3EA4-3029-12CF769C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an upcoming lesson, we will implement more controls on the learning rate and gradient descent algorithm, for instance:</a:t>
            </a:r>
          </a:p>
          <a:p>
            <a:r>
              <a:rPr lang="en-GB" b="1" dirty="0"/>
              <a:t>Learning rate decay: </a:t>
            </a:r>
            <a:r>
              <a:rPr lang="en-GB" dirty="0"/>
              <a:t>decrease the value of learning rate over iterations like before. (Feel free to try implementing it for practice?)</a:t>
            </a:r>
          </a:p>
          <a:p>
            <a:r>
              <a:rPr lang="en-GB" b="1" dirty="0"/>
              <a:t>Early stopping: </a:t>
            </a:r>
            <a:r>
              <a:rPr lang="en-GB" dirty="0"/>
              <a:t>stop iterations of GD, if network has already achieved a good performance (Done a few times, more in next lecture).</a:t>
            </a:r>
          </a:p>
          <a:p>
            <a:r>
              <a:rPr lang="en-GB" b="1" dirty="0"/>
              <a:t>Gradient clipping: </a:t>
            </a:r>
            <a:r>
              <a:rPr lang="en-GB" dirty="0"/>
              <a:t>prevent gradient values from going above a certain threshold to avoid large modifications on a single iteration (Mentioned in previous lecture, will be implemented on W10 for other purposes).</a:t>
            </a:r>
          </a:p>
          <a:p>
            <a:r>
              <a:rPr lang="en-GB" dirty="0"/>
              <a:t>Etc.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25867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Our </a:t>
                </a:r>
                <a:r>
                  <a:rPr lang="en-GB" b="1" dirty="0"/>
                  <a:t>vanilla gradient descent algorithm </a:t>
                </a:r>
                <a:r>
                  <a:rPr lang="en-GB" dirty="0"/>
                  <a:t>is implemented by manually defining the objective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SG" dirty="0"/>
                  <a:t> and its derivative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1E66A8-75AB-D7EF-35FB-458890B7FD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then implement our “</a:t>
            </a:r>
            <a:r>
              <a:rPr lang="en-GB" b="1" dirty="0"/>
              <a:t>vanilla” gradient descent algorithm </a:t>
            </a:r>
            <a:r>
              <a:rPr lang="en-GB" dirty="0"/>
              <a:t>for this optimization problem as shown below.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54547-8627-17C8-BCA9-E3148FD0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4" y="3611223"/>
            <a:ext cx="5753903" cy="3105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985BCE-B2F7-5266-3491-18EB202F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46" y="3833561"/>
            <a:ext cx="5229955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90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[AdaGrad2011] J. </a:t>
            </a:r>
            <a:r>
              <a:rPr lang="en-GB" dirty="0" err="1"/>
              <a:t>Duchi</a:t>
            </a:r>
            <a:r>
              <a:rPr lang="en-GB" dirty="0"/>
              <a:t>, E.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Hazan</a:t>
            </a:r>
            <a:r>
              <a:rPr lang="en-GB" dirty="0"/>
              <a:t>, and Y. Singer, “Adaptive </a:t>
            </a:r>
            <a:r>
              <a:rPr lang="en-GB" dirty="0" err="1"/>
              <a:t>Subgradient</a:t>
            </a:r>
            <a:r>
              <a:rPr lang="en-GB" dirty="0"/>
              <a:t> Methods for Online Learning and Stochastic Optimization”, 2011.</a:t>
            </a:r>
          </a:p>
          <a:p>
            <a:r>
              <a:rPr lang="en-GB" dirty="0"/>
              <a:t>[RMSProp2012]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“Neural Networks for Machine Learning”, 2012.</a:t>
            </a:r>
          </a:p>
          <a:p>
            <a:r>
              <a:rPr lang="en-GB" dirty="0"/>
              <a:t>[Adam2015] D.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GB" dirty="0"/>
              <a:t> and J.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Ba</a:t>
            </a:r>
            <a:r>
              <a:rPr lang="en-GB" dirty="0"/>
              <a:t> “Adam: A Method for Stochastic Optimization”, 2015</a:t>
            </a:r>
          </a:p>
        </p:txBody>
      </p:sp>
    </p:spTree>
    <p:extLst>
      <p:ext uri="{BB962C8B-B14F-4D97-AF65-F5344CB8AC3E}">
        <p14:creationId xmlns:p14="http://schemas.microsoft.com/office/powerpoint/2010/main" val="1303367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[StoGD1951] H. Robbins and S. </a:t>
            </a:r>
            <a:r>
              <a:rPr lang="en-GB" dirty="0" err="1"/>
              <a:t>Monro</a:t>
            </a:r>
            <a:r>
              <a:rPr lang="en-GB" dirty="0"/>
              <a:t>, “A Stochastic Approximation Method”, 1951.</a:t>
            </a:r>
          </a:p>
          <a:p>
            <a:r>
              <a:rPr lang="en-GB" dirty="0"/>
              <a:t>[MiniGD1952] Kiefer and Wolfowitz, “On the Use of Stochastic Approximation Methods in Optimization and Control Problems”, 1952.</a:t>
            </a:r>
          </a:p>
          <a:p>
            <a:r>
              <a:rPr lang="en-GB" dirty="0"/>
              <a:t>Leon </a:t>
            </a:r>
            <a:r>
              <a:rPr lang="en-GB" dirty="0" err="1"/>
              <a:t>Bottou</a:t>
            </a:r>
            <a:r>
              <a:rPr lang="en-GB" dirty="0"/>
              <a:t>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 and Yann </a:t>
            </a:r>
            <a:r>
              <a:rPr lang="en-GB" dirty="0" err="1"/>
              <a:t>LeCun</a:t>
            </a:r>
            <a:r>
              <a:rPr lang="en-GB" dirty="0"/>
              <a:t> have also worked on implementations of the Mini-batch stochastic Gradient Descent for Neural Networks.</a:t>
            </a:r>
            <a:br>
              <a:rPr lang="en-GB" dirty="0"/>
            </a:br>
            <a:r>
              <a:rPr lang="en-GB" dirty="0">
                <a:hlinkClick r:id="rId2"/>
              </a:rPr>
              <a:t>https://machinelearningmastery.com/gentle-introduction-mini-batch-gradient-descent-configure-batch-size/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95638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Elad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Hazan</a:t>
            </a:r>
            <a:r>
              <a:rPr lang="en-GB" b="1" dirty="0"/>
              <a:t>: Professor </a:t>
            </a:r>
            <a:r>
              <a:rPr lang="en-GB" dirty="0"/>
              <a:t>at </a:t>
            </a:r>
            <a:r>
              <a:rPr lang="en-GB" b="1" dirty="0"/>
              <a:t>Princeton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, </a:t>
            </a:r>
            <a:r>
              <a:rPr lang="en-GB" b="1" dirty="0"/>
              <a:t>Director</a:t>
            </a:r>
            <a:r>
              <a:rPr lang="en-GB" dirty="0"/>
              <a:t> and </a:t>
            </a:r>
            <a:r>
              <a:rPr lang="en-GB" b="1" dirty="0"/>
              <a:t>co-founder</a:t>
            </a:r>
            <a:r>
              <a:rPr lang="en-GB" dirty="0"/>
              <a:t> of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/>
              <a:t>AI</a:t>
            </a:r>
            <a:r>
              <a:rPr lang="en-GB" dirty="0"/>
              <a:t> </a:t>
            </a:r>
            <a:r>
              <a:rPr lang="en-GB" b="1" dirty="0"/>
              <a:t>Princeton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https://www.ehazan.com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https://scholar.google.com/citations?user=LnhCGNMAAAAJ&amp;hl=fr</a:t>
            </a:r>
            <a:endParaRPr lang="en-GB" dirty="0"/>
          </a:p>
          <a:p>
            <a:r>
              <a:rPr lang="en-SG" b="1" dirty="0" err="1"/>
              <a:t>Diederik</a:t>
            </a:r>
            <a:r>
              <a:rPr lang="en-SG" b="1" dirty="0"/>
              <a:t> P.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GB" b="1" dirty="0"/>
              <a:t>: Research Scientist</a:t>
            </a:r>
            <a:r>
              <a:rPr lang="en-GB" dirty="0"/>
              <a:t> at </a:t>
            </a:r>
            <a:r>
              <a:rPr lang="en-GB" b="1" dirty="0"/>
              <a:t>Google Brain.</a:t>
            </a:r>
            <a:br>
              <a:rPr lang="en-GB" b="1" dirty="0"/>
            </a:br>
            <a:r>
              <a:rPr lang="en-GB" dirty="0">
                <a:hlinkClick r:id="rId4"/>
              </a:rPr>
              <a:t>http://dpkingma.com/</a:t>
            </a:r>
            <a:br>
              <a:rPr lang="en-GB" b="1" dirty="0"/>
            </a:br>
            <a:r>
              <a:rPr lang="en-GB" dirty="0">
                <a:hlinkClick r:id="rId5"/>
              </a:rPr>
              <a:t>https://scholar.google.nl/citations?user=yyIoQu4AAAAJ&amp;hl=en</a:t>
            </a:r>
            <a:endParaRPr lang="en-GB" b="1" dirty="0"/>
          </a:p>
          <a:p>
            <a:r>
              <a:rPr lang="en-GB" b="1" dirty="0"/>
              <a:t>Jimmy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Ba</a:t>
            </a:r>
            <a:r>
              <a:rPr lang="en-GB" b="1" dirty="0"/>
              <a:t>: Assistant Professor </a:t>
            </a:r>
            <a:r>
              <a:rPr lang="en-GB" dirty="0"/>
              <a:t>at </a:t>
            </a:r>
            <a:r>
              <a:rPr lang="en-GB" b="1" dirty="0"/>
              <a:t>University of Toronto.</a:t>
            </a:r>
            <a:br>
              <a:rPr lang="en-GB" b="1" dirty="0"/>
            </a:br>
            <a:r>
              <a:rPr lang="en-GB" dirty="0">
                <a:hlinkClick r:id="rId6"/>
              </a:rPr>
              <a:t>https://jimmylba.github.io/</a:t>
            </a:r>
            <a:br>
              <a:rPr lang="en-GB" b="1" dirty="0"/>
            </a:br>
            <a:r>
              <a:rPr lang="en-GB" dirty="0">
                <a:hlinkClick r:id="rId7"/>
              </a:rPr>
              <a:t>https://scholar.google.ca/citations?user=ymzxRhAAAAAJ&amp;hl=en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Analy_Vidhya_Optim</a:t>
            </a:r>
            <a:r>
              <a:rPr lang="en-US" dirty="0"/>
              <a:t>] </a:t>
            </a:r>
            <a:r>
              <a:rPr lang="en-GB" dirty="0"/>
              <a:t>Learn more about optimizers.</a:t>
            </a:r>
            <a:br>
              <a:rPr lang="en-GB" dirty="0"/>
            </a:br>
            <a:r>
              <a:rPr lang="en-GB" dirty="0">
                <a:hlinkClick r:id="rId2"/>
              </a:rPr>
              <a:t>https://www.analyticsvidhya.com/blog/2021/10/a-comprehensive-guide-on-deep-learning-optimizers/</a:t>
            </a:r>
            <a:endParaRPr lang="en-GB" dirty="0"/>
          </a:p>
          <a:p>
            <a:r>
              <a:rPr lang="en-GB" dirty="0"/>
              <a:t>[MLM_GD] Learn more about stochastic mini-batch gradient descent.</a:t>
            </a:r>
            <a:br>
              <a:rPr lang="en-GB" dirty="0"/>
            </a:br>
            <a:r>
              <a:rPr lang="en-GB" dirty="0">
                <a:hlinkClick r:id="rId3"/>
              </a:rPr>
              <a:t>https://machinelearningmastery.com/gentle-introduction-mini-batch-gradient-descent-configure-batch-size/</a:t>
            </a:r>
            <a:endParaRPr lang="en-GB" dirty="0"/>
          </a:p>
          <a:p>
            <a:r>
              <a:rPr lang="en-GB" dirty="0"/>
              <a:t>Is gradient descent the only way to train parameters anyway?</a:t>
            </a:r>
            <a:br>
              <a:rPr lang="en-GB" dirty="0"/>
            </a:br>
            <a:r>
              <a:rPr lang="en-GB" dirty="0"/>
              <a:t>An introduction to the new 2022 training algorithm, from Hinton, called the forward-forward method.</a:t>
            </a:r>
            <a:br>
              <a:rPr lang="en-GB" dirty="0"/>
            </a:br>
            <a:r>
              <a:rPr lang="en-GB" dirty="0">
                <a:hlinkClick r:id="rId4"/>
              </a:rPr>
              <a:t>https://bdtechtalks.com/2022/12/19/forward-forward-algorithm-geoffrey-hinton/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9242-6832-7632-6E7B-F88574E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forms of GD with momentum exist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58AE-93BF-E791-70EA-A49B9A2B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(Gradient Descent with </a:t>
            </a: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accelerated gradient descent (NAG) </a:t>
            </a:r>
            <a:r>
              <a:rPr lang="en-GB" dirty="0"/>
              <a:t>is a variant of momentum gradient descent that can help accelerate convergence and improve the optimization of deep learning models.</a:t>
            </a:r>
          </a:p>
          <a:p>
            <a:pPr marL="0" indent="0">
              <a:buNone/>
            </a:pPr>
            <a:r>
              <a:rPr lang="en-GB" dirty="0"/>
              <a:t>It does this by incorporating the concept of momentum, although </a:t>
            </a:r>
            <a:r>
              <a:rPr lang="en-GB" b="1" dirty="0"/>
              <a:t>in a slightly different way </a:t>
            </a:r>
            <a:r>
              <a:rPr lang="en-GB" dirty="0"/>
              <a:t>than before.</a:t>
            </a:r>
          </a:p>
          <a:p>
            <a:pPr marL="0" indent="0">
              <a:buNone/>
            </a:pPr>
            <a:r>
              <a:rPr lang="en-GB" dirty="0"/>
              <a:t>This could help the optimization algorithm to continue moving in the same direction even if the gradients change, but with </a:t>
            </a:r>
            <a:r>
              <a:rPr lang="en-GB" b="1" dirty="0"/>
              <a:t>less oscillations than observed with the previous momentum.</a:t>
            </a:r>
            <a:endParaRPr lang="en-GB" dirty="0"/>
          </a:p>
          <a:p>
            <a:pPr marL="0" indent="0">
              <a:buNone/>
            </a:pPr>
            <a:r>
              <a:rPr lang="en-SG" b="1" dirty="0"/>
              <a:t>In my opinion, this is neither better or worse, than the previous formula, just different </a:t>
            </a:r>
            <a:r>
              <a:rPr lang="en-GB" b="1" dirty="0"/>
              <a:t>(have I mentioned the NFL theorem yet?)</a:t>
            </a:r>
            <a:r>
              <a:rPr lang="en-SG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94100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9242-6832-7632-6E7B-F88574E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forms of GD with momentum exist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58AE-93BF-E791-70EA-A49B9A2B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(Gradient Descent with </a:t>
            </a: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accelerated gradient descent (NAG) </a:t>
            </a:r>
            <a:r>
              <a:rPr lang="en-GB" dirty="0"/>
              <a:t>is a variant of momentum gradient descent that can help accelerate convergence and improve the optimization of deep learning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D9CA-1C08-64B7-C35F-33451A3C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21" y="3700598"/>
            <a:ext cx="7207357" cy="315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144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9242-6832-7632-6E7B-F88574E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both momentum GD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58AE-93BF-E791-70EA-A49B9A2BBB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290D6-2E70-151B-3D14-A8F9B50EA3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accelerated gradient descent (NAG)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F8BBC-A4AA-8DBA-285B-06D0760B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0" y="2763627"/>
            <a:ext cx="5868800" cy="403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14A4DA-618B-AFA0-DE72-7C46235E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37" y="2783340"/>
            <a:ext cx="5776160" cy="40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927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2759-F8AB-AA46-0AE4-72B27C6D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has many</a:t>
            </a:r>
            <a:br>
              <a:rPr lang="en-GB" dirty="0"/>
            </a:br>
            <a:r>
              <a:rPr lang="en-GB" dirty="0"/>
              <a:t>more optimizers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9154-8357-5DC7-E5FE-55312619F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These days, most Neural Networks seem to rely on Adam.</a:t>
            </a:r>
          </a:p>
          <a:p>
            <a:r>
              <a:rPr lang="en-GB" dirty="0"/>
              <a:t>As with activation functions, there are a few more (niche) optimizers, implemented in </a:t>
            </a:r>
            <a:r>
              <a:rPr lang="en-GB" dirty="0" err="1"/>
              <a:t>PyTorch</a:t>
            </a:r>
            <a:r>
              <a:rPr lang="en-GB" dirty="0"/>
              <a:t>.</a:t>
            </a:r>
          </a:p>
          <a:p>
            <a:r>
              <a:rPr lang="en-GB" dirty="0"/>
              <a:t>Worth looking into: </a:t>
            </a:r>
            <a:r>
              <a:rPr lang="en-GB" dirty="0">
                <a:hlinkClick r:id="rId2"/>
              </a:rPr>
              <a:t>https://pytorch.org/docs/stable/optim.html#torch.optim.Optimizer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(Quick discussion, in bonus slides)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EA049-9A5E-EF72-FEF9-BB9BD89E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595" y="746448"/>
            <a:ext cx="5713405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793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2759-F8AB-AA46-0AE4-72B27C6D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</a:t>
            </a:r>
            <a:r>
              <a:rPr lang="en-GB"/>
              <a:t>has many more </a:t>
            </a:r>
            <a:r>
              <a:rPr lang="en-GB" dirty="0"/>
              <a:t>optimizers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9154-8357-5DC7-E5FE-55312619F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There are several recent optimizers that are worth looking into beyond Adam, typically </a:t>
            </a:r>
            <a:r>
              <a:rPr lang="en-GB" b="1" dirty="0" err="1"/>
              <a:t>AdaBound</a:t>
            </a:r>
            <a:r>
              <a:rPr lang="en-GB" dirty="0"/>
              <a:t> , </a:t>
            </a:r>
            <a:r>
              <a:rPr lang="en-GB" b="1" dirty="0" err="1"/>
              <a:t>AMSGrad</a:t>
            </a:r>
            <a:r>
              <a:rPr lang="en-GB" dirty="0"/>
              <a:t>, and </a:t>
            </a:r>
            <a:r>
              <a:rPr lang="en-GB" b="1" dirty="0"/>
              <a:t>Lookahead</a:t>
            </a:r>
            <a:r>
              <a:rPr lang="en-GB" dirty="0"/>
              <a:t>.</a:t>
            </a:r>
          </a:p>
          <a:p>
            <a:r>
              <a:rPr lang="en-GB" b="1" dirty="0" err="1"/>
              <a:t>AdaBound</a:t>
            </a:r>
            <a:r>
              <a:rPr lang="en-GB" dirty="0"/>
              <a:t> is an improved version of Adam that combines the advantages of Adam and the </a:t>
            </a:r>
            <a:r>
              <a:rPr lang="en-GB" dirty="0" err="1"/>
              <a:t>AdaGrad</a:t>
            </a:r>
            <a:r>
              <a:rPr lang="en-GB" dirty="0"/>
              <a:t> algorithm.</a:t>
            </a:r>
          </a:p>
          <a:p>
            <a:r>
              <a:rPr lang="en-GB" b="1" dirty="0" err="1"/>
              <a:t>AMSGrad</a:t>
            </a:r>
            <a:r>
              <a:rPr lang="en-GB" dirty="0"/>
              <a:t>, which stands for Adaptive Moment Estimation with Simulated Annealing and Gradient Descent, is an improved version of Adam that utilizes a special bounding mechanism to prevent overshooting and divergence.</a:t>
            </a:r>
          </a:p>
          <a:p>
            <a:r>
              <a:rPr lang="en-GB" dirty="0"/>
              <a:t>Finally, </a:t>
            </a:r>
            <a:r>
              <a:rPr lang="en-GB" b="1" dirty="0"/>
              <a:t>Lookahead</a:t>
            </a:r>
            <a:r>
              <a:rPr lang="en-GB" dirty="0"/>
              <a:t> is an algorithm that combines the advantages of several optimization techniques, such as Adam and momentum, to speed up the optimization process. </a:t>
            </a:r>
          </a:p>
          <a:p>
            <a:pPr marL="0" indent="0">
              <a:buNone/>
            </a:pPr>
            <a:r>
              <a:rPr lang="en-GB" b="1" dirty="0"/>
              <a:t>These are out of scope, but worth mentioning for the curious reader.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51282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SG" dirty="0"/>
                  <a:t> admits a </a:t>
                </a:r>
                <a:r>
                  <a:rPr lang="en-SG" b="1" dirty="0"/>
                  <a:t>global minimum </a:t>
                </a:r>
                <a:r>
                  <a:rPr lang="en-SG" dirty="0"/>
                  <a:t>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≈3.27</m:t>
                    </m:r>
                  </m:oMath>
                </a14:m>
                <a:r>
                  <a:rPr lang="en-SG" dirty="0"/>
                  <a:t> and a </a:t>
                </a:r>
                <a:r>
                  <a:rPr lang="en-SG" b="1" dirty="0"/>
                  <a:t>local (non-global) minimum </a:t>
                </a:r>
                <a:r>
                  <a:rPr lang="en-SG" dirty="0"/>
                  <a:t>at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i="1" dirty="0" smtClean="0">
                        <a:latin typeface="Cambria Math" panose="02040503050406030204" pitchFamily="18" charset="0"/>
                      </a:rPr>
                      <m:t>≈ −3.25</m:t>
                    </m:r>
                  </m:oMath>
                </a14:m>
                <a:r>
                  <a:rPr lang="en-SG" dirty="0"/>
                  <a:t>, as shown in the figure below.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D398792-6DD6-F452-B740-657EC293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76" y="3000666"/>
            <a:ext cx="5771241" cy="38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411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035A0E-EDB9-AFA3-98B0-DA55CAD9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21" y="0"/>
            <a:ext cx="10260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80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4198</TotalTime>
  <Words>4966</Words>
  <Application>Microsoft Office PowerPoint</Application>
  <PresentationFormat>Widescreen</PresentationFormat>
  <Paragraphs>374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W2-S2 Neural Networks, Initializers, Optimizers and other Good Practices</vt:lpstr>
      <vt:lpstr>About this week (Week 2)</vt:lpstr>
      <vt:lpstr>About this week (Week 2)</vt:lpstr>
      <vt:lpstr>About this week (Week 2)</vt:lpstr>
      <vt:lpstr>The problem with the GD algorithm</vt:lpstr>
      <vt:lpstr>The problem with the GD algorithm</vt:lpstr>
      <vt:lpstr>The problem with the GD algorithm</vt:lpstr>
      <vt:lpstr>The problem with the GD algorithm</vt:lpstr>
      <vt:lpstr>PowerPoint Presentation</vt:lpstr>
      <vt:lpstr>The problem with the GD algorithm</vt:lpstr>
      <vt:lpstr>The problem with the GD algorithm</vt:lpstr>
      <vt:lpstr>The problem with the GD algorithm</vt:lpstr>
      <vt:lpstr>The problem with the GD algorithm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a decay to hyperparameters</vt:lpstr>
      <vt:lpstr>Adding a decay to hyperparameters</vt:lpstr>
      <vt:lpstr>Adding a decay to hyperparameters</vt:lpstr>
      <vt:lpstr>Adding a decay to hyperparameters</vt:lpstr>
      <vt:lpstr>Gradient-based learning rate control</vt:lpstr>
      <vt:lpstr>Idea behind gradient-based LR control</vt:lpstr>
      <vt:lpstr>Gradient-based learning rate control</vt:lpstr>
      <vt:lpstr>Gradient-based learning rate control</vt:lpstr>
      <vt:lpstr>Gradient-based learning rate control</vt:lpstr>
      <vt:lpstr>Gradient-based learning rate control</vt:lpstr>
      <vt:lpstr>Going back to our classification dataset</vt:lpstr>
      <vt:lpstr>So far, training using “vanilla” gradient descent</vt:lpstr>
      <vt:lpstr>AdaGrad</vt:lpstr>
      <vt:lpstr>AdaGrad</vt:lpstr>
      <vt:lpstr>AdaGrad</vt:lpstr>
      <vt:lpstr>AdaGrad implementation</vt:lpstr>
      <vt:lpstr>RMSProp</vt:lpstr>
      <vt:lpstr>RMSProp</vt:lpstr>
      <vt:lpstr>RMSProp</vt:lpstr>
      <vt:lpstr>RMSProp</vt:lpstr>
      <vt:lpstr>RMSProp implementation</vt:lpstr>
      <vt:lpstr>Adam</vt:lpstr>
      <vt:lpstr>Adam</vt:lpstr>
      <vt:lpstr>Adam</vt:lpstr>
      <vt:lpstr>Adam</vt:lpstr>
      <vt:lpstr>Adam</vt:lpstr>
      <vt:lpstr>Adam</vt:lpstr>
      <vt:lpstr>Adam implementation</vt:lpstr>
      <vt:lpstr>Adam implementation</vt:lpstr>
      <vt:lpstr>Comparing all four optimizers</vt:lpstr>
      <vt:lpstr>Comparing all four optimizers</vt:lpstr>
      <vt:lpstr>PyTorch has many more optimizers</vt:lpstr>
      <vt:lpstr>Just a question</vt:lpstr>
      <vt:lpstr>Just a question</vt:lpstr>
      <vt:lpstr>Stochastic Gradient Descent</vt:lpstr>
      <vt:lpstr>Stochastic Gradient Descent implementation</vt:lpstr>
      <vt:lpstr>Stochastic Gradient Descent implementation</vt:lpstr>
      <vt:lpstr>Stochastic Gradient Descent implementation</vt:lpstr>
      <vt:lpstr>Intuition behind Mini-ba tch Stochastic GD</vt:lpstr>
      <vt:lpstr>Stochastic Mini-Batch Gradient Descent</vt:lpstr>
      <vt:lpstr>Mini-batch Stochastic GD implementation</vt:lpstr>
      <vt:lpstr>Mini-batch Stochastic GD implementation</vt:lpstr>
      <vt:lpstr>A quick note on batch sizes</vt:lpstr>
      <vt:lpstr>Mini-batch Stochastic GD implementation</vt:lpstr>
      <vt:lpstr>Mini-batch Stochastic GD implementation</vt:lpstr>
      <vt:lpstr>Combining everything into a great optimizer</vt:lpstr>
      <vt:lpstr>Combining everything into a great optimizer</vt:lpstr>
      <vt:lpstr>Learn more about these topics</vt:lpstr>
      <vt:lpstr>Learn more about these topics</vt:lpstr>
      <vt:lpstr>Learn more about these topics</vt:lpstr>
      <vt:lpstr>Learn more about these topics</vt:lpstr>
      <vt:lpstr>Other forms of GD with momentum exist</vt:lpstr>
      <vt:lpstr>Other forms of GD with momentum exist</vt:lpstr>
      <vt:lpstr>Comparing both momentum GD</vt:lpstr>
      <vt:lpstr>PyTorch has many more optimizers</vt:lpstr>
      <vt:lpstr>PyTorch has many more optimizers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2025-02-06T06:50:22Z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